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6" r:id="rId3"/>
    <p:sldId id="277" r:id="rId4"/>
    <p:sldId id="267" r:id="rId5"/>
    <p:sldId id="269" r:id="rId6"/>
    <p:sldId id="279" r:id="rId7"/>
    <p:sldId id="278" r:id="rId8"/>
    <p:sldId id="294" r:id="rId9"/>
    <p:sldId id="284" r:id="rId10"/>
    <p:sldId id="285" r:id="rId11"/>
    <p:sldId id="286" r:id="rId12"/>
    <p:sldId id="287" r:id="rId13"/>
    <p:sldId id="288" r:id="rId14"/>
    <p:sldId id="295" r:id="rId15"/>
    <p:sldId id="290" r:id="rId16"/>
    <p:sldId id="291" r:id="rId17"/>
    <p:sldId id="292" r:id="rId18"/>
    <p:sldId id="293" r:id="rId19"/>
    <p:sldId id="301" r:id="rId20"/>
    <p:sldId id="302" r:id="rId21"/>
    <p:sldId id="304" r:id="rId22"/>
    <p:sldId id="303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E8DFD8"/>
    <a:srgbClr val="A5A5A5"/>
    <a:srgbClr val="9BBB59"/>
    <a:srgbClr val="632523"/>
    <a:srgbClr val="ED7D31"/>
    <a:srgbClr val="93A9CF"/>
    <a:srgbClr val="92D050"/>
    <a:srgbClr val="948A54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20F0F1-3FB6-4C90-ADD7-A6E2383EF5B9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26FE122-9DA0-415F-9455-EC826A534955}">
      <dgm:prSet phldrT="[Text]" custT="1"/>
      <dgm:spPr>
        <a:solidFill>
          <a:schemeClr val="bg1"/>
        </a:solidFill>
      </dgm:spPr>
      <dgm:t>
        <a:bodyPr/>
        <a:lstStyle/>
        <a:p>
          <a:r>
            <a:rPr lang="cs-CZ" sz="1400" dirty="0" smtClean="0">
              <a:solidFill>
                <a:schemeClr val="tx2"/>
              </a:solidFill>
            </a:rPr>
            <a:t>Popsat procesy, které vedou k uvolňování/zadržování P v sedimentu nádrže Vranov</a:t>
          </a:r>
          <a:endParaRPr lang="cs-CZ" sz="1400" dirty="0">
            <a:solidFill>
              <a:schemeClr val="tx2"/>
            </a:solidFill>
          </a:endParaRPr>
        </a:p>
      </dgm:t>
    </dgm:pt>
    <dgm:pt modelId="{970C47B1-0E97-4ABC-9E20-6DB99F02952A}" type="parTrans" cxnId="{7446321D-DED8-4525-9388-77480729232D}">
      <dgm:prSet/>
      <dgm:spPr/>
      <dgm:t>
        <a:bodyPr/>
        <a:lstStyle/>
        <a:p>
          <a:endParaRPr lang="cs-CZ" sz="1400"/>
        </a:p>
      </dgm:t>
    </dgm:pt>
    <dgm:pt modelId="{64122F46-F304-4765-9DFC-0F5F7AC24838}" type="sibTrans" cxnId="{7446321D-DED8-4525-9388-77480729232D}">
      <dgm:prSet/>
      <dgm:spPr/>
      <dgm:t>
        <a:bodyPr/>
        <a:lstStyle/>
        <a:p>
          <a:endParaRPr lang="cs-CZ" sz="1400"/>
        </a:p>
      </dgm:t>
    </dgm:pt>
    <dgm:pt modelId="{41104275-4BAC-4B93-B894-C02172D9F977}">
      <dgm:prSet phldrT="[Text]" custT="1"/>
      <dgm:spPr>
        <a:solidFill>
          <a:schemeClr val="bg1"/>
        </a:solidFill>
      </dgm:spPr>
      <dgm:t>
        <a:bodyPr/>
        <a:lstStyle/>
        <a:p>
          <a:r>
            <a:rPr lang="cs-CZ" sz="1400" dirty="0" smtClean="0">
              <a:solidFill>
                <a:schemeClr val="tx2"/>
              </a:solidFill>
            </a:rPr>
            <a:t>Popsat sorpční kapacitu sedimentu</a:t>
          </a:r>
          <a:endParaRPr lang="cs-CZ" sz="1400" dirty="0">
            <a:solidFill>
              <a:schemeClr val="tx2"/>
            </a:solidFill>
          </a:endParaRPr>
        </a:p>
      </dgm:t>
    </dgm:pt>
    <dgm:pt modelId="{14EB84A3-17AB-4DC9-B03A-AD6276B8BF6F}" type="parTrans" cxnId="{7855BD5B-C7B2-4E6A-89C7-B35F4AA36B9D}">
      <dgm:prSet/>
      <dgm:spPr/>
      <dgm:t>
        <a:bodyPr/>
        <a:lstStyle/>
        <a:p>
          <a:endParaRPr lang="cs-CZ" sz="1400"/>
        </a:p>
      </dgm:t>
    </dgm:pt>
    <dgm:pt modelId="{C509B863-DEE3-4562-AA26-7FF370EE07C0}" type="sibTrans" cxnId="{7855BD5B-C7B2-4E6A-89C7-B35F4AA36B9D}">
      <dgm:prSet/>
      <dgm:spPr/>
      <dgm:t>
        <a:bodyPr/>
        <a:lstStyle/>
        <a:p>
          <a:endParaRPr lang="cs-CZ" sz="1400"/>
        </a:p>
      </dgm:t>
    </dgm:pt>
    <dgm:pt modelId="{AF8F6572-1164-418B-AF66-2B5510FBBD8D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r>
            <a:rPr lang="cs-CZ" sz="1400" dirty="0" smtClean="0">
              <a:solidFill>
                <a:schemeClr val="tx2"/>
              </a:solidFill>
            </a:rPr>
            <a:t>Jaký vliv má zvýšený přísun NO</a:t>
          </a:r>
          <a:r>
            <a:rPr lang="cs-CZ" sz="1400" baseline="-25000" dirty="0" smtClean="0">
              <a:solidFill>
                <a:schemeClr val="tx2"/>
              </a:solidFill>
            </a:rPr>
            <a:t>3</a:t>
          </a:r>
          <a:r>
            <a:rPr lang="cs-CZ" sz="1400" baseline="30000" dirty="0" smtClean="0">
              <a:solidFill>
                <a:schemeClr val="tx2"/>
              </a:solidFill>
            </a:rPr>
            <a:t>-</a:t>
          </a:r>
          <a:r>
            <a:rPr lang="cs-CZ" sz="1400" baseline="-25000" dirty="0" smtClean="0">
              <a:solidFill>
                <a:schemeClr val="tx2"/>
              </a:solidFill>
            </a:rPr>
            <a:t> </a:t>
          </a:r>
          <a:r>
            <a:rPr lang="cs-CZ" sz="1400" baseline="0" dirty="0" smtClean="0">
              <a:solidFill>
                <a:schemeClr val="tx2"/>
              </a:solidFill>
            </a:rPr>
            <a:t>na uvolňování P?</a:t>
          </a:r>
          <a:endParaRPr lang="cs-CZ" sz="1400" dirty="0">
            <a:solidFill>
              <a:schemeClr val="tx2"/>
            </a:solidFill>
          </a:endParaRPr>
        </a:p>
      </dgm:t>
    </dgm:pt>
    <dgm:pt modelId="{128CD4EB-9447-4FC9-B78F-5B04C8B8B1E0}" type="sibTrans" cxnId="{47D99511-A621-40D5-82C4-C36CB51F38AC}">
      <dgm:prSet/>
      <dgm:spPr/>
      <dgm:t>
        <a:bodyPr/>
        <a:lstStyle/>
        <a:p>
          <a:endParaRPr lang="cs-CZ" sz="1400"/>
        </a:p>
      </dgm:t>
    </dgm:pt>
    <dgm:pt modelId="{FF51C9B7-33E7-42CB-828D-66FD1E260E95}" type="parTrans" cxnId="{47D99511-A621-40D5-82C4-C36CB51F38AC}">
      <dgm:prSet/>
      <dgm:spPr/>
      <dgm:t>
        <a:bodyPr/>
        <a:lstStyle/>
        <a:p>
          <a:endParaRPr lang="cs-CZ" sz="1400"/>
        </a:p>
      </dgm:t>
    </dgm:pt>
    <dgm:pt modelId="{748F1BFE-68DD-4D5E-99D5-B5CCC01FD1C2}">
      <dgm:prSet phldrT="[Text]" custT="1"/>
      <dgm:spPr>
        <a:solidFill>
          <a:schemeClr val="bg1"/>
        </a:solidFill>
      </dgm:spPr>
      <dgm:t>
        <a:bodyPr/>
        <a:lstStyle/>
        <a:p>
          <a:r>
            <a:rPr lang="cs-CZ" sz="1400" dirty="0" smtClean="0">
              <a:solidFill>
                <a:schemeClr val="tx2"/>
              </a:solidFill>
            </a:rPr>
            <a:t>Jaký vliv mají oxické/anoxické podmínky na uvolňování P ze sedimentu?</a:t>
          </a:r>
          <a:endParaRPr lang="cs-CZ" sz="1400" dirty="0">
            <a:solidFill>
              <a:schemeClr val="tx2"/>
            </a:solidFill>
          </a:endParaRPr>
        </a:p>
      </dgm:t>
    </dgm:pt>
    <dgm:pt modelId="{FCB86816-3956-4A04-90D7-2F0BA5C2CCD9}" type="sibTrans" cxnId="{D8571D1B-2801-4535-B99A-7A64633DFDDA}">
      <dgm:prSet/>
      <dgm:spPr/>
      <dgm:t>
        <a:bodyPr/>
        <a:lstStyle/>
        <a:p>
          <a:endParaRPr lang="cs-CZ" sz="1400"/>
        </a:p>
      </dgm:t>
    </dgm:pt>
    <dgm:pt modelId="{BA4EE341-2D80-47C5-BC48-864D81892BDD}" type="parTrans" cxnId="{D8571D1B-2801-4535-B99A-7A64633DFDDA}">
      <dgm:prSet/>
      <dgm:spPr/>
      <dgm:t>
        <a:bodyPr/>
        <a:lstStyle/>
        <a:p>
          <a:endParaRPr lang="cs-CZ" sz="1400"/>
        </a:p>
      </dgm:t>
    </dgm:pt>
    <dgm:pt modelId="{A9B34959-5F73-4CA8-B1F0-6C3511FD43F5}" type="pres">
      <dgm:prSet presAssocID="{C420F0F1-3FB6-4C90-ADD7-A6E2383EF5B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cs-CZ"/>
        </a:p>
      </dgm:t>
    </dgm:pt>
    <dgm:pt modelId="{66084364-3314-414C-A2C5-763871D7CEF7}" type="pres">
      <dgm:prSet presAssocID="{C420F0F1-3FB6-4C90-ADD7-A6E2383EF5B9}" presName="Name1" presStyleCnt="0"/>
      <dgm:spPr/>
    </dgm:pt>
    <dgm:pt modelId="{D5D12036-D94A-49D8-8A6F-EA3207425F55}" type="pres">
      <dgm:prSet presAssocID="{C420F0F1-3FB6-4C90-ADD7-A6E2383EF5B9}" presName="cycle" presStyleCnt="0"/>
      <dgm:spPr/>
    </dgm:pt>
    <dgm:pt modelId="{51BA7D5E-D93F-4E6C-828C-7345CE0549BF}" type="pres">
      <dgm:prSet presAssocID="{C420F0F1-3FB6-4C90-ADD7-A6E2383EF5B9}" presName="srcNode" presStyleLbl="node1" presStyleIdx="0" presStyleCnt="4"/>
      <dgm:spPr/>
    </dgm:pt>
    <dgm:pt modelId="{8BA234BC-A2B3-4F39-A5BC-EA4C0CBD4941}" type="pres">
      <dgm:prSet presAssocID="{C420F0F1-3FB6-4C90-ADD7-A6E2383EF5B9}" presName="conn" presStyleLbl="parChTrans1D2" presStyleIdx="0" presStyleCnt="1"/>
      <dgm:spPr/>
      <dgm:t>
        <a:bodyPr/>
        <a:lstStyle/>
        <a:p>
          <a:endParaRPr lang="cs-CZ"/>
        </a:p>
      </dgm:t>
    </dgm:pt>
    <dgm:pt modelId="{C6D7F52F-FB97-4A9E-A526-0894FFC97354}" type="pres">
      <dgm:prSet presAssocID="{C420F0F1-3FB6-4C90-ADD7-A6E2383EF5B9}" presName="extraNode" presStyleLbl="node1" presStyleIdx="0" presStyleCnt="4"/>
      <dgm:spPr/>
    </dgm:pt>
    <dgm:pt modelId="{0B05AAA9-0545-4AEA-A0F0-EA77D64EB20F}" type="pres">
      <dgm:prSet presAssocID="{C420F0F1-3FB6-4C90-ADD7-A6E2383EF5B9}" presName="dstNode" presStyleLbl="node1" presStyleIdx="0" presStyleCnt="4"/>
      <dgm:spPr/>
    </dgm:pt>
    <dgm:pt modelId="{B5E67498-1FC7-4617-8971-6D3BAE64C78A}" type="pres">
      <dgm:prSet presAssocID="{748F1BFE-68DD-4D5E-99D5-B5CCC01FD1C2}" presName="text_1" presStyleLbl="node1" presStyleIdx="0" presStyleCnt="4" custScaleY="151844" custLinFactNeighborY="-309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6FC1ED-3449-454C-831D-A87E841A6557}" type="pres">
      <dgm:prSet presAssocID="{748F1BFE-68DD-4D5E-99D5-B5CCC01FD1C2}" presName="accent_1" presStyleCnt="0"/>
      <dgm:spPr/>
    </dgm:pt>
    <dgm:pt modelId="{E53BCB11-09B1-4169-887E-BE4FD5983ABD}" type="pres">
      <dgm:prSet presAssocID="{748F1BFE-68DD-4D5E-99D5-B5CCC01FD1C2}" presName="accentRepeatNode" presStyleLbl="solidFgAcc1" presStyleIdx="0" presStyleCnt="4"/>
      <dgm:spPr>
        <a:solidFill>
          <a:schemeClr val="accent2"/>
        </a:solidFill>
        <a:ln>
          <a:solidFill>
            <a:schemeClr val="bg1"/>
          </a:solidFill>
        </a:ln>
      </dgm:spPr>
    </dgm:pt>
    <dgm:pt modelId="{E965D785-BCCD-44AA-81B0-265CC9AC41C5}" type="pres">
      <dgm:prSet presAssocID="{AF8F6572-1164-418B-AF66-2B5510FBBD8D}" presName="text_2" presStyleLbl="node1" presStyleIdx="1" presStyleCnt="4" custScaleY="1518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E58330-37D9-4D3B-BFCB-5E20EF9F627F}" type="pres">
      <dgm:prSet presAssocID="{AF8F6572-1164-418B-AF66-2B5510FBBD8D}" presName="accent_2" presStyleCnt="0"/>
      <dgm:spPr/>
    </dgm:pt>
    <dgm:pt modelId="{58307543-7B19-4B0D-B2A8-044B15CA0ED4}" type="pres">
      <dgm:prSet presAssocID="{AF8F6572-1164-418B-AF66-2B5510FBBD8D}" presName="accentRepeatNode" presStyleLbl="solidFgAcc1" presStyleIdx="1" presStyleCnt="4"/>
      <dgm:spPr>
        <a:solidFill>
          <a:schemeClr val="accent2"/>
        </a:solidFill>
        <a:ln>
          <a:solidFill>
            <a:schemeClr val="bg1"/>
          </a:solidFill>
        </a:ln>
      </dgm:spPr>
    </dgm:pt>
    <dgm:pt modelId="{9AE878DF-16AA-4D82-9B0D-4D291D2998EB}" type="pres">
      <dgm:prSet presAssocID="{A26FE122-9DA0-415F-9455-EC826A534955}" presName="text_3" presStyleLbl="node1" presStyleIdx="2" presStyleCnt="4" custScaleY="1518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DCA5327-2D4F-451C-8B1B-DD582D1B9FC5}" type="pres">
      <dgm:prSet presAssocID="{A26FE122-9DA0-415F-9455-EC826A534955}" presName="accent_3" presStyleCnt="0"/>
      <dgm:spPr/>
    </dgm:pt>
    <dgm:pt modelId="{6E04A927-2861-401B-9F8D-007740787EA9}" type="pres">
      <dgm:prSet presAssocID="{A26FE122-9DA0-415F-9455-EC826A534955}" presName="accentRepeatNode" presStyleLbl="solidFgAcc1" presStyleIdx="2" presStyleCnt="4"/>
      <dgm:spPr>
        <a:solidFill>
          <a:schemeClr val="accent2"/>
        </a:solidFill>
        <a:ln>
          <a:solidFill>
            <a:schemeClr val="bg1"/>
          </a:solidFill>
        </a:ln>
      </dgm:spPr>
    </dgm:pt>
    <dgm:pt modelId="{60360134-3B63-4C15-90DE-BDAF27CECEC5}" type="pres">
      <dgm:prSet presAssocID="{41104275-4BAC-4B93-B894-C02172D9F977}" presName="text_4" presStyleLbl="node1" presStyleIdx="3" presStyleCnt="4" custScaleY="15184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5704879-E40D-4C92-B26C-E8151C47075C}" type="pres">
      <dgm:prSet presAssocID="{41104275-4BAC-4B93-B894-C02172D9F977}" presName="accent_4" presStyleCnt="0"/>
      <dgm:spPr/>
    </dgm:pt>
    <dgm:pt modelId="{9BAEE56C-C1C5-4C61-883D-96E4A193E96A}" type="pres">
      <dgm:prSet presAssocID="{41104275-4BAC-4B93-B894-C02172D9F977}" presName="accentRepeatNode" presStyleLbl="solidFgAcc1" presStyleIdx="3" presStyleCnt="4"/>
      <dgm:spPr>
        <a:solidFill>
          <a:schemeClr val="accent2"/>
        </a:solidFill>
        <a:ln>
          <a:solidFill>
            <a:schemeClr val="bg1"/>
          </a:solidFill>
        </a:ln>
      </dgm:spPr>
    </dgm:pt>
  </dgm:ptLst>
  <dgm:cxnLst>
    <dgm:cxn modelId="{12339A78-6036-42E9-9973-B5A44EFA9D74}" type="presOf" srcId="{C420F0F1-3FB6-4C90-ADD7-A6E2383EF5B9}" destId="{A9B34959-5F73-4CA8-B1F0-6C3511FD43F5}" srcOrd="0" destOrd="0" presId="urn:microsoft.com/office/officeart/2008/layout/VerticalCurvedList"/>
    <dgm:cxn modelId="{D8571D1B-2801-4535-B99A-7A64633DFDDA}" srcId="{C420F0F1-3FB6-4C90-ADD7-A6E2383EF5B9}" destId="{748F1BFE-68DD-4D5E-99D5-B5CCC01FD1C2}" srcOrd="0" destOrd="0" parTransId="{BA4EE341-2D80-47C5-BC48-864D81892BDD}" sibTransId="{FCB86816-3956-4A04-90D7-2F0BA5C2CCD9}"/>
    <dgm:cxn modelId="{FA4ED28E-4C66-488A-A62A-91FDEAB8F181}" type="presOf" srcId="{AF8F6572-1164-418B-AF66-2B5510FBBD8D}" destId="{E965D785-BCCD-44AA-81B0-265CC9AC41C5}" srcOrd="0" destOrd="0" presId="urn:microsoft.com/office/officeart/2008/layout/VerticalCurvedList"/>
    <dgm:cxn modelId="{7446321D-DED8-4525-9388-77480729232D}" srcId="{C420F0F1-3FB6-4C90-ADD7-A6E2383EF5B9}" destId="{A26FE122-9DA0-415F-9455-EC826A534955}" srcOrd="2" destOrd="0" parTransId="{970C47B1-0E97-4ABC-9E20-6DB99F02952A}" sibTransId="{64122F46-F304-4765-9DFC-0F5F7AC24838}"/>
    <dgm:cxn modelId="{47D99511-A621-40D5-82C4-C36CB51F38AC}" srcId="{C420F0F1-3FB6-4C90-ADD7-A6E2383EF5B9}" destId="{AF8F6572-1164-418B-AF66-2B5510FBBD8D}" srcOrd="1" destOrd="0" parTransId="{FF51C9B7-33E7-42CB-828D-66FD1E260E95}" sibTransId="{128CD4EB-9447-4FC9-B78F-5B04C8B8B1E0}"/>
    <dgm:cxn modelId="{228F51C2-0DD3-4E2D-A6BF-4ADB1D8895BF}" type="presOf" srcId="{A26FE122-9DA0-415F-9455-EC826A534955}" destId="{9AE878DF-16AA-4D82-9B0D-4D291D2998EB}" srcOrd="0" destOrd="0" presId="urn:microsoft.com/office/officeart/2008/layout/VerticalCurvedList"/>
    <dgm:cxn modelId="{7306F809-CDE5-40EB-87D5-6CB3FF5C9BCA}" type="presOf" srcId="{748F1BFE-68DD-4D5E-99D5-B5CCC01FD1C2}" destId="{B5E67498-1FC7-4617-8971-6D3BAE64C78A}" srcOrd="0" destOrd="0" presId="urn:microsoft.com/office/officeart/2008/layout/VerticalCurvedList"/>
    <dgm:cxn modelId="{3E62E2CD-C8F9-48C8-ACE5-AA3FCCC27502}" type="presOf" srcId="{FCB86816-3956-4A04-90D7-2F0BA5C2CCD9}" destId="{8BA234BC-A2B3-4F39-A5BC-EA4C0CBD4941}" srcOrd="0" destOrd="0" presId="urn:microsoft.com/office/officeart/2008/layout/VerticalCurvedList"/>
    <dgm:cxn modelId="{BD673A5B-AA37-40AD-A05A-E6BFBDAD3034}" type="presOf" srcId="{41104275-4BAC-4B93-B894-C02172D9F977}" destId="{60360134-3B63-4C15-90DE-BDAF27CECEC5}" srcOrd="0" destOrd="0" presId="urn:microsoft.com/office/officeart/2008/layout/VerticalCurvedList"/>
    <dgm:cxn modelId="{7855BD5B-C7B2-4E6A-89C7-B35F4AA36B9D}" srcId="{C420F0F1-3FB6-4C90-ADD7-A6E2383EF5B9}" destId="{41104275-4BAC-4B93-B894-C02172D9F977}" srcOrd="3" destOrd="0" parTransId="{14EB84A3-17AB-4DC9-B03A-AD6276B8BF6F}" sibTransId="{C509B863-DEE3-4562-AA26-7FF370EE07C0}"/>
    <dgm:cxn modelId="{1593A7F1-10B3-4936-AC2B-2D85F6658CEE}" type="presParOf" srcId="{A9B34959-5F73-4CA8-B1F0-6C3511FD43F5}" destId="{66084364-3314-414C-A2C5-763871D7CEF7}" srcOrd="0" destOrd="0" presId="urn:microsoft.com/office/officeart/2008/layout/VerticalCurvedList"/>
    <dgm:cxn modelId="{7127F3E8-2775-47FB-8530-ABF3113EC081}" type="presParOf" srcId="{66084364-3314-414C-A2C5-763871D7CEF7}" destId="{D5D12036-D94A-49D8-8A6F-EA3207425F55}" srcOrd="0" destOrd="0" presId="urn:microsoft.com/office/officeart/2008/layout/VerticalCurvedList"/>
    <dgm:cxn modelId="{530C83EF-1F34-4278-AC11-E9CC7F8EDA62}" type="presParOf" srcId="{D5D12036-D94A-49D8-8A6F-EA3207425F55}" destId="{51BA7D5E-D93F-4E6C-828C-7345CE0549BF}" srcOrd="0" destOrd="0" presId="urn:microsoft.com/office/officeart/2008/layout/VerticalCurvedList"/>
    <dgm:cxn modelId="{6F5EB7AF-72DC-4B11-A387-E965EB6E63B2}" type="presParOf" srcId="{D5D12036-D94A-49D8-8A6F-EA3207425F55}" destId="{8BA234BC-A2B3-4F39-A5BC-EA4C0CBD4941}" srcOrd="1" destOrd="0" presId="urn:microsoft.com/office/officeart/2008/layout/VerticalCurvedList"/>
    <dgm:cxn modelId="{A14CDAC2-10D5-4CC1-AE2D-8F0682FE46E2}" type="presParOf" srcId="{D5D12036-D94A-49D8-8A6F-EA3207425F55}" destId="{C6D7F52F-FB97-4A9E-A526-0894FFC97354}" srcOrd="2" destOrd="0" presId="urn:microsoft.com/office/officeart/2008/layout/VerticalCurvedList"/>
    <dgm:cxn modelId="{0D6BA68E-BB90-409B-AD71-8E9AB6267DC3}" type="presParOf" srcId="{D5D12036-D94A-49D8-8A6F-EA3207425F55}" destId="{0B05AAA9-0545-4AEA-A0F0-EA77D64EB20F}" srcOrd="3" destOrd="0" presId="urn:microsoft.com/office/officeart/2008/layout/VerticalCurvedList"/>
    <dgm:cxn modelId="{403452CC-9B87-48C4-BBD5-B2491C8052DD}" type="presParOf" srcId="{66084364-3314-414C-A2C5-763871D7CEF7}" destId="{B5E67498-1FC7-4617-8971-6D3BAE64C78A}" srcOrd="1" destOrd="0" presId="urn:microsoft.com/office/officeart/2008/layout/VerticalCurvedList"/>
    <dgm:cxn modelId="{88D208F0-4564-4669-A46E-E8B32C185491}" type="presParOf" srcId="{66084364-3314-414C-A2C5-763871D7CEF7}" destId="{F86FC1ED-3449-454C-831D-A87E841A6557}" srcOrd="2" destOrd="0" presId="urn:microsoft.com/office/officeart/2008/layout/VerticalCurvedList"/>
    <dgm:cxn modelId="{A4583C50-AFCF-4232-8834-1ACCB5673070}" type="presParOf" srcId="{F86FC1ED-3449-454C-831D-A87E841A6557}" destId="{E53BCB11-09B1-4169-887E-BE4FD5983ABD}" srcOrd="0" destOrd="0" presId="urn:microsoft.com/office/officeart/2008/layout/VerticalCurvedList"/>
    <dgm:cxn modelId="{772C878E-AB92-4574-928B-2ED99B97B25E}" type="presParOf" srcId="{66084364-3314-414C-A2C5-763871D7CEF7}" destId="{E965D785-BCCD-44AA-81B0-265CC9AC41C5}" srcOrd="3" destOrd="0" presId="urn:microsoft.com/office/officeart/2008/layout/VerticalCurvedList"/>
    <dgm:cxn modelId="{264B8438-EBC3-4243-9C7B-270751BC11D5}" type="presParOf" srcId="{66084364-3314-414C-A2C5-763871D7CEF7}" destId="{1EE58330-37D9-4D3B-BFCB-5E20EF9F627F}" srcOrd="4" destOrd="0" presId="urn:microsoft.com/office/officeart/2008/layout/VerticalCurvedList"/>
    <dgm:cxn modelId="{95AE5E15-7D49-4D3A-8140-A0215CDF1788}" type="presParOf" srcId="{1EE58330-37D9-4D3B-BFCB-5E20EF9F627F}" destId="{58307543-7B19-4B0D-B2A8-044B15CA0ED4}" srcOrd="0" destOrd="0" presId="urn:microsoft.com/office/officeart/2008/layout/VerticalCurvedList"/>
    <dgm:cxn modelId="{377A0EE4-B602-49FF-94DD-BB99A4C1DFA2}" type="presParOf" srcId="{66084364-3314-414C-A2C5-763871D7CEF7}" destId="{9AE878DF-16AA-4D82-9B0D-4D291D2998EB}" srcOrd="5" destOrd="0" presId="urn:microsoft.com/office/officeart/2008/layout/VerticalCurvedList"/>
    <dgm:cxn modelId="{C23D52E0-9231-41DF-BDFD-F1045F6F0FA2}" type="presParOf" srcId="{66084364-3314-414C-A2C5-763871D7CEF7}" destId="{BDCA5327-2D4F-451C-8B1B-DD582D1B9FC5}" srcOrd="6" destOrd="0" presId="urn:microsoft.com/office/officeart/2008/layout/VerticalCurvedList"/>
    <dgm:cxn modelId="{F64CB178-AB13-4D8E-9BEA-CBBF20C9C5A6}" type="presParOf" srcId="{BDCA5327-2D4F-451C-8B1B-DD582D1B9FC5}" destId="{6E04A927-2861-401B-9F8D-007740787EA9}" srcOrd="0" destOrd="0" presId="urn:microsoft.com/office/officeart/2008/layout/VerticalCurvedList"/>
    <dgm:cxn modelId="{7F7B92BB-F66C-42A7-958B-ABF7DC0CEF57}" type="presParOf" srcId="{66084364-3314-414C-A2C5-763871D7CEF7}" destId="{60360134-3B63-4C15-90DE-BDAF27CECEC5}" srcOrd="7" destOrd="0" presId="urn:microsoft.com/office/officeart/2008/layout/VerticalCurvedList"/>
    <dgm:cxn modelId="{0464E3F8-401C-43CB-95C5-4CC88B44449D}" type="presParOf" srcId="{66084364-3314-414C-A2C5-763871D7CEF7}" destId="{65704879-E40D-4C92-B26C-E8151C47075C}" srcOrd="8" destOrd="0" presId="urn:microsoft.com/office/officeart/2008/layout/VerticalCurvedList"/>
    <dgm:cxn modelId="{51E25EF4-22A2-4682-B3D5-A2FABAC3DF2E}" type="presParOf" srcId="{65704879-E40D-4C92-B26C-E8151C47075C}" destId="{9BAEE56C-C1C5-4C61-883D-96E4A193E96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X="1253" custLinFactNeighborY="-794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 custLinFactNeighborY="-12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E741C23-1EAA-42D6-B062-C89A3A19973B}" type="presOf" srcId="{1E46D474-C09A-4D87-9DD7-57C2C21676CC}" destId="{56401B43-4E02-4F2E-93A8-4DCC0D2F4B7A}" srcOrd="0" destOrd="0" presId="urn:microsoft.com/office/officeart/2005/8/layout/vList5"/>
    <dgm:cxn modelId="{F2D3372F-107A-4440-BCBC-C049C295E902}" type="presOf" srcId="{73087730-9DF0-4296-86CB-3DDFC10229D1}" destId="{EF40EDD1-96D7-4E9C-837C-423608584DCF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49F0C3F1-93F7-458E-BE4D-977639D8D8FD}" type="presOf" srcId="{89B22581-D958-4EC3-A724-03F451BB1513}" destId="{8B5F60B5-3DDE-46D8-9015-BDE9825FF449}" srcOrd="0" destOrd="0" presId="urn:microsoft.com/office/officeart/2005/8/layout/vList5"/>
    <dgm:cxn modelId="{8B7197F7-CB27-4BBF-A5BF-A003DEB8B14F}" type="presOf" srcId="{ECEB5A74-B1FB-47E3-B673-A3DACD0E1605}" destId="{5901EF61-E8FA-4096-B93B-325653D126BC}" srcOrd="0" destOrd="0" presId="urn:microsoft.com/office/officeart/2005/8/layout/vList5"/>
    <dgm:cxn modelId="{AB3A455A-FBCD-4BAD-9438-CD203D4B90F4}" type="presOf" srcId="{DE1E0852-97BB-43C5-AF30-E489A2F48FBD}" destId="{C43778A2-58FE-4D99-B456-7F6678D62C44}" srcOrd="0" destOrd="0" presId="urn:microsoft.com/office/officeart/2005/8/layout/vList5"/>
    <dgm:cxn modelId="{F347DB36-1845-48E2-9ECE-5550803106FE}" type="presOf" srcId="{3B523834-98CD-4240-96CA-462C8F46838C}" destId="{25C100A0-BF31-4569-9B97-7A1C4ABCFEA1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85E71DBC-A96D-4A35-9FA6-9C9BB79BC34E}" type="presOf" srcId="{532C8383-7831-4BB5-96F3-14848B019928}" destId="{3EC0BC17-0486-42B1-9989-B6942E379375}" srcOrd="0" destOrd="0" presId="urn:microsoft.com/office/officeart/2005/8/layout/vList5"/>
    <dgm:cxn modelId="{BCA10256-35B5-4F33-A329-C6762EFE331C}" type="presParOf" srcId="{8B5F60B5-3DDE-46D8-9015-BDE9825FF449}" destId="{7C224374-5950-48C9-9E8F-7759F6E72A88}" srcOrd="0" destOrd="0" presId="urn:microsoft.com/office/officeart/2005/8/layout/vList5"/>
    <dgm:cxn modelId="{991D487E-BE56-4862-9C7B-9649F85D4791}" type="presParOf" srcId="{7C224374-5950-48C9-9E8F-7759F6E72A88}" destId="{EF40EDD1-96D7-4E9C-837C-423608584DCF}" srcOrd="0" destOrd="0" presId="urn:microsoft.com/office/officeart/2005/8/layout/vList5"/>
    <dgm:cxn modelId="{B3F81CCA-5F91-4D39-B11A-DCBA58BC71CC}" type="presParOf" srcId="{7C224374-5950-48C9-9E8F-7759F6E72A88}" destId="{56401B43-4E02-4F2E-93A8-4DCC0D2F4B7A}" srcOrd="1" destOrd="0" presId="urn:microsoft.com/office/officeart/2005/8/layout/vList5"/>
    <dgm:cxn modelId="{5C56396D-0AD9-4050-95CC-AB16D435772E}" type="presParOf" srcId="{8B5F60B5-3DDE-46D8-9015-BDE9825FF449}" destId="{5166CD2B-18FE-466E-B923-79C016E669CB}" srcOrd="1" destOrd="0" presId="urn:microsoft.com/office/officeart/2005/8/layout/vList5"/>
    <dgm:cxn modelId="{A3A6EB3C-432A-4C67-9802-984D13BD1F68}" type="presParOf" srcId="{8B5F60B5-3DDE-46D8-9015-BDE9825FF449}" destId="{472B5888-E080-46D5-9FF3-B4EA7E9D3D1B}" srcOrd="2" destOrd="0" presId="urn:microsoft.com/office/officeart/2005/8/layout/vList5"/>
    <dgm:cxn modelId="{B34FF2BF-13B7-4058-8603-D18435CF3650}" type="presParOf" srcId="{472B5888-E080-46D5-9FF3-B4EA7E9D3D1B}" destId="{3EC0BC17-0486-42B1-9989-B6942E379375}" srcOrd="0" destOrd="0" presId="urn:microsoft.com/office/officeart/2005/8/layout/vList5"/>
    <dgm:cxn modelId="{27AD06A0-B368-4DF4-BA0D-38110D5A346B}" type="presParOf" srcId="{472B5888-E080-46D5-9FF3-B4EA7E9D3D1B}" destId="{5901EF61-E8FA-4096-B93B-325653D126BC}" srcOrd="1" destOrd="0" presId="urn:microsoft.com/office/officeart/2005/8/layout/vList5"/>
    <dgm:cxn modelId="{29B7ACED-8525-4CC1-B652-E6A940CB3873}" type="presParOf" srcId="{8B5F60B5-3DDE-46D8-9015-BDE9825FF449}" destId="{81AB83C6-D34D-4F8E-9DD4-B83FC40C6335}" srcOrd="3" destOrd="0" presId="urn:microsoft.com/office/officeart/2005/8/layout/vList5"/>
    <dgm:cxn modelId="{BD171BD8-D303-42C5-9BC5-6F5C4E539A37}" type="presParOf" srcId="{8B5F60B5-3DDE-46D8-9015-BDE9825FF449}" destId="{BDFC78A3-0975-4A2C-A352-470B5EB8593B}" srcOrd="4" destOrd="0" presId="urn:microsoft.com/office/officeart/2005/8/layout/vList5"/>
    <dgm:cxn modelId="{09C3F55A-B81C-47CC-890B-437CF63E8268}" type="presParOf" srcId="{BDFC78A3-0975-4A2C-A352-470B5EB8593B}" destId="{C43778A2-58FE-4D99-B456-7F6678D62C44}" srcOrd="0" destOrd="0" presId="urn:microsoft.com/office/officeart/2005/8/layout/vList5"/>
    <dgm:cxn modelId="{95C3333F-8609-4EBA-AB54-91DCE1330AB6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X="1253" custLinFactNeighborY="-794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 custLinFactNeighborY="-12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462270-6193-4003-B8C0-F0E03D8DD9DB}" type="presOf" srcId="{89B22581-D958-4EC3-A724-03F451BB1513}" destId="{8B5F60B5-3DDE-46D8-9015-BDE9825FF449}" srcOrd="0" destOrd="0" presId="urn:microsoft.com/office/officeart/2005/8/layout/vList5"/>
    <dgm:cxn modelId="{3A88387F-70ED-4F33-88E2-3C734D1B741E}" type="presOf" srcId="{73087730-9DF0-4296-86CB-3DDFC10229D1}" destId="{EF40EDD1-96D7-4E9C-837C-423608584DCF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92AC0245-1CDB-4EC9-AC6C-5A02B51BB374}" type="presOf" srcId="{532C8383-7831-4BB5-96F3-14848B019928}" destId="{3EC0BC17-0486-42B1-9989-B6942E379375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01C1DEAE-C6B3-4B1E-8E03-25FE0D6B2E04}" type="presOf" srcId="{ECEB5A74-B1FB-47E3-B673-A3DACD0E1605}" destId="{5901EF61-E8FA-4096-B93B-325653D126BC}" srcOrd="0" destOrd="0" presId="urn:microsoft.com/office/officeart/2005/8/layout/vList5"/>
    <dgm:cxn modelId="{E96F79DD-37FF-466F-BB36-52409A9CEFE4}" type="presOf" srcId="{1E46D474-C09A-4D87-9DD7-57C2C21676CC}" destId="{56401B43-4E02-4F2E-93A8-4DCC0D2F4B7A}" srcOrd="0" destOrd="0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74EA7D10-BC43-48BF-AA12-7792EEE1C458}" type="presOf" srcId="{3B523834-98CD-4240-96CA-462C8F46838C}" destId="{25C100A0-BF31-4569-9B97-7A1C4ABCFEA1}" srcOrd="0" destOrd="0" presId="urn:microsoft.com/office/officeart/2005/8/layout/vList5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5038F57F-EF1F-440D-98ED-91FAC94A1062}" type="presOf" srcId="{DE1E0852-97BB-43C5-AF30-E489A2F48FBD}" destId="{C43778A2-58FE-4D99-B456-7F6678D62C44}" srcOrd="0" destOrd="0" presId="urn:microsoft.com/office/officeart/2005/8/layout/vList5"/>
    <dgm:cxn modelId="{4A30A66E-C56D-488E-98CB-B0DC8DEEB59C}" type="presParOf" srcId="{8B5F60B5-3DDE-46D8-9015-BDE9825FF449}" destId="{7C224374-5950-48C9-9E8F-7759F6E72A88}" srcOrd="0" destOrd="0" presId="urn:microsoft.com/office/officeart/2005/8/layout/vList5"/>
    <dgm:cxn modelId="{C96890DB-A4A1-4656-99B2-1B8E9085D64D}" type="presParOf" srcId="{7C224374-5950-48C9-9E8F-7759F6E72A88}" destId="{EF40EDD1-96D7-4E9C-837C-423608584DCF}" srcOrd="0" destOrd="0" presId="urn:microsoft.com/office/officeart/2005/8/layout/vList5"/>
    <dgm:cxn modelId="{C1F32FB2-03E1-485C-92B3-7D41B8BA3A6A}" type="presParOf" srcId="{7C224374-5950-48C9-9E8F-7759F6E72A88}" destId="{56401B43-4E02-4F2E-93A8-4DCC0D2F4B7A}" srcOrd="1" destOrd="0" presId="urn:microsoft.com/office/officeart/2005/8/layout/vList5"/>
    <dgm:cxn modelId="{3D307D1E-35CD-4D98-BE42-212CB2B997AF}" type="presParOf" srcId="{8B5F60B5-3DDE-46D8-9015-BDE9825FF449}" destId="{5166CD2B-18FE-466E-B923-79C016E669CB}" srcOrd="1" destOrd="0" presId="urn:microsoft.com/office/officeart/2005/8/layout/vList5"/>
    <dgm:cxn modelId="{6C496071-EC64-4C59-855F-A505F02D4A2A}" type="presParOf" srcId="{8B5F60B5-3DDE-46D8-9015-BDE9825FF449}" destId="{472B5888-E080-46D5-9FF3-B4EA7E9D3D1B}" srcOrd="2" destOrd="0" presId="urn:microsoft.com/office/officeart/2005/8/layout/vList5"/>
    <dgm:cxn modelId="{8F025D3F-4441-45AD-BF62-6BD83C1F392F}" type="presParOf" srcId="{472B5888-E080-46D5-9FF3-B4EA7E9D3D1B}" destId="{3EC0BC17-0486-42B1-9989-B6942E379375}" srcOrd="0" destOrd="0" presId="urn:microsoft.com/office/officeart/2005/8/layout/vList5"/>
    <dgm:cxn modelId="{693A0B06-C5C0-419F-89DE-6BEB19C61E3A}" type="presParOf" srcId="{472B5888-E080-46D5-9FF3-B4EA7E9D3D1B}" destId="{5901EF61-E8FA-4096-B93B-325653D126BC}" srcOrd="1" destOrd="0" presId="urn:microsoft.com/office/officeart/2005/8/layout/vList5"/>
    <dgm:cxn modelId="{66506E85-3B43-4ACE-A2A6-492F8EF10849}" type="presParOf" srcId="{8B5F60B5-3DDE-46D8-9015-BDE9825FF449}" destId="{81AB83C6-D34D-4F8E-9DD4-B83FC40C6335}" srcOrd="3" destOrd="0" presId="urn:microsoft.com/office/officeart/2005/8/layout/vList5"/>
    <dgm:cxn modelId="{18B70937-C43E-492C-8B70-9BDB0161048A}" type="presParOf" srcId="{8B5F60B5-3DDE-46D8-9015-BDE9825FF449}" destId="{BDFC78A3-0975-4A2C-A352-470B5EB8593B}" srcOrd="4" destOrd="0" presId="urn:microsoft.com/office/officeart/2005/8/layout/vList5"/>
    <dgm:cxn modelId="{6C286641-13CE-4EDD-B48C-8284CBC4D5E0}" type="presParOf" srcId="{BDFC78A3-0975-4A2C-A352-470B5EB8593B}" destId="{C43778A2-58FE-4D99-B456-7F6678D62C44}" srcOrd="0" destOrd="0" presId="urn:microsoft.com/office/officeart/2005/8/layout/vList5"/>
    <dgm:cxn modelId="{25649196-55C5-49C4-8D40-1F82CDD1D088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X="1253" custLinFactNeighborY="-794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 custLinFactNeighborY="-12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F955826-1933-4ED9-B107-6764F0D0E7B9}" type="presOf" srcId="{DE1E0852-97BB-43C5-AF30-E489A2F48FBD}" destId="{C43778A2-58FE-4D99-B456-7F6678D62C44}" srcOrd="0" destOrd="0" presId="urn:microsoft.com/office/officeart/2005/8/layout/vList5"/>
    <dgm:cxn modelId="{EFB67683-DBBF-40A1-B97B-343FAEA77215}" type="presOf" srcId="{3B523834-98CD-4240-96CA-462C8F46838C}" destId="{25C100A0-BF31-4569-9B97-7A1C4ABCFEA1}" srcOrd="0" destOrd="0" presId="urn:microsoft.com/office/officeart/2005/8/layout/vList5"/>
    <dgm:cxn modelId="{187D022F-9BE0-42E4-ADC6-4448378FE106}" type="presOf" srcId="{73087730-9DF0-4296-86CB-3DDFC10229D1}" destId="{EF40EDD1-96D7-4E9C-837C-423608584DCF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30F82A8C-0952-428E-B3ED-06CC99F23138}" type="presOf" srcId="{1E46D474-C09A-4D87-9DD7-57C2C21676CC}" destId="{56401B43-4E02-4F2E-93A8-4DCC0D2F4B7A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7FB50BB0-5DC4-4484-A075-3B6FEACB66E2}" type="presOf" srcId="{89B22581-D958-4EC3-A724-03F451BB1513}" destId="{8B5F60B5-3DDE-46D8-9015-BDE9825FF449}" srcOrd="0" destOrd="0" presId="urn:microsoft.com/office/officeart/2005/8/layout/vList5"/>
    <dgm:cxn modelId="{7AB76690-317E-4931-90DB-4242DF3DDC8D}" type="presOf" srcId="{ECEB5A74-B1FB-47E3-B673-A3DACD0E1605}" destId="{5901EF61-E8FA-4096-B93B-325653D126BC}" srcOrd="0" destOrd="0" presId="urn:microsoft.com/office/officeart/2005/8/layout/vList5"/>
    <dgm:cxn modelId="{54320181-2E46-4E9B-8DED-7BCF9BDA3020}" type="presOf" srcId="{532C8383-7831-4BB5-96F3-14848B019928}" destId="{3EC0BC17-0486-42B1-9989-B6942E379375}" srcOrd="0" destOrd="0" presId="urn:microsoft.com/office/officeart/2005/8/layout/vList5"/>
    <dgm:cxn modelId="{F1BB2738-AC76-43B2-B905-8B025975D1DA}" type="presParOf" srcId="{8B5F60B5-3DDE-46D8-9015-BDE9825FF449}" destId="{7C224374-5950-48C9-9E8F-7759F6E72A88}" srcOrd="0" destOrd="0" presId="urn:microsoft.com/office/officeart/2005/8/layout/vList5"/>
    <dgm:cxn modelId="{2878BA60-AF65-4ADB-9D55-BFE4405AE505}" type="presParOf" srcId="{7C224374-5950-48C9-9E8F-7759F6E72A88}" destId="{EF40EDD1-96D7-4E9C-837C-423608584DCF}" srcOrd="0" destOrd="0" presId="urn:microsoft.com/office/officeart/2005/8/layout/vList5"/>
    <dgm:cxn modelId="{89CDAEE8-617B-42D1-A3A3-28F86FF3F51E}" type="presParOf" srcId="{7C224374-5950-48C9-9E8F-7759F6E72A88}" destId="{56401B43-4E02-4F2E-93A8-4DCC0D2F4B7A}" srcOrd="1" destOrd="0" presId="urn:microsoft.com/office/officeart/2005/8/layout/vList5"/>
    <dgm:cxn modelId="{14F8F95D-258B-4D6A-8E26-BE64927D20EF}" type="presParOf" srcId="{8B5F60B5-3DDE-46D8-9015-BDE9825FF449}" destId="{5166CD2B-18FE-466E-B923-79C016E669CB}" srcOrd="1" destOrd="0" presId="urn:microsoft.com/office/officeart/2005/8/layout/vList5"/>
    <dgm:cxn modelId="{22FAD19C-D222-4478-B4C3-5E17C1A607F7}" type="presParOf" srcId="{8B5F60B5-3DDE-46D8-9015-BDE9825FF449}" destId="{472B5888-E080-46D5-9FF3-B4EA7E9D3D1B}" srcOrd="2" destOrd="0" presId="urn:microsoft.com/office/officeart/2005/8/layout/vList5"/>
    <dgm:cxn modelId="{A5653D24-F87E-4AE6-BB81-F4284B0053D9}" type="presParOf" srcId="{472B5888-E080-46D5-9FF3-B4EA7E9D3D1B}" destId="{3EC0BC17-0486-42B1-9989-B6942E379375}" srcOrd="0" destOrd="0" presId="urn:microsoft.com/office/officeart/2005/8/layout/vList5"/>
    <dgm:cxn modelId="{463ECE93-F8F4-46FA-919E-37F825E4B84C}" type="presParOf" srcId="{472B5888-E080-46D5-9FF3-B4EA7E9D3D1B}" destId="{5901EF61-E8FA-4096-B93B-325653D126BC}" srcOrd="1" destOrd="0" presId="urn:microsoft.com/office/officeart/2005/8/layout/vList5"/>
    <dgm:cxn modelId="{2884CF6A-8457-49DE-992B-FAAB3DAF5C53}" type="presParOf" srcId="{8B5F60B5-3DDE-46D8-9015-BDE9825FF449}" destId="{81AB83C6-D34D-4F8E-9DD4-B83FC40C6335}" srcOrd="3" destOrd="0" presId="urn:microsoft.com/office/officeart/2005/8/layout/vList5"/>
    <dgm:cxn modelId="{CA3301B2-AA24-4016-AD26-53F6955E9D98}" type="presParOf" srcId="{8B5F60B5-3DDE-46D8-9015-BDE9825FF449}" destId="{BDFC78A3-0975-4A2C-A352-470B5EB8593B}" srcOrd="4" destOrd="0" presId="urn:microsoft.com/office/officeart/2005/8/layout/vList5"/>
    <dgm:cxn modelId="{46649F29-F65A-4A02-B2B1-DD15A9254AFA}" type="presParOf" srcId="{BDFC78A3-0975-4A2C-A352-470B5EB8593B}" destId="{C43778A2-58FE-4D99-B456-7F6678D62C44}" srcOrd="0" destOrd="0" presId="urn:microsoft.com/office/officeart/2005/8/layout/vList5"/>
    <dgm:cxn modelId="{F44ADC9C-EB0B-4544-83EF-3406CE6DE749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X="1253" custLinFactNeighborY="-7944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 custLinFactNeighborY="-12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D3D10BA-5F15-4679-907E-B161C8B144A0}" type="presOf" srcId="{89B22581-D958-4EC3-A724-03F451BB1513}" destId="{8B5F60B5-3DDE-46D8-9015-BDE9825FF449}" srcOrd="0" destOrd="0" presId="urn:microsoft.com/office/officeart/2005/8/layout/vList5"/>
    <dgm:cxn modelId="{6B3140EC-CD6F-4227-9E97-63F0DE1656E5}" type="presOf" srcId="{ECEB5A74-B1FB-47E3-B673-A3DACD0E1605}" destId="{5901EF61-E8FA-4096-B93B-325653D126BC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DF0ACBBF-06EE-4C2A-9B65-BCE2E6F8288C}" type="presOf" srcId="{1E46D474-C09A-4D87-9DD7-57C2C21676CC}" destId="{56401B43-4E02-4F2E-93A8-4DCC0D2F4B7A}" srcOrd="0" destOrd="0" presId="urn:microsoft.com/office/officeart/2005/8/layout/vList5"/>
    <dgm:cxn modelId="{82A3F4CF-135B-4C73-8359-93655FB8B00F}" type="presOf" srcId="{DE1E0852-97BB-43C5-AF30-E489A2F48FBD}" destId="{C43778A2-58FE-4D99-B456-7F6678D62C44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F70ECF7A-A05C-4276-8FCF-358BE704FE86}" type="presOf" srcId="{532C8383-7831-4BB5-96F3-14848B019928}" destId="{3EC0BC17-0486-42B1-9989-B6942E379375}" srcOrd="0" destOrd="0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B5E7A753-F3CF-45AD-9925-09C5188CC720}" type="presOf" srcId="{3B523834-98CD-4240-96CA-462C8F46838C}" destId="{25C100A0-BF31-4569-9B97-7A1C4ABCFEA1}" srcOrd="0" destOrd="0" presId="urn:microsoft.com/office/officeart/2005/8/layout/vList5"/>
    <dgm:cxn modelId="{46286B61-A826-4C1C-919F-27DB757A7BA7}" type="presOf" srcId="{73087730-9DF0-4296-86CB-3DDFC10229D1}" destId="{EF40EDD1-96D7-4E9C-837C-423608584DCF}" srcOrd="0" destOrd="0" presId="urn:microsoft.com/office/officeart/2005/8/layout/vList5"/>
    <dgm:cxn modelId="{AD145EAF-09A6-4B28-B2B5-E104CDB5986E}" type="presParOf" srcId="{8B5F60B5-3DDE-46D8-9015-BDE9825FF449}" destId="{7C224374-5950-48C9-9E8F-7759F6E72A88}" srcOrd="0" destOrd="0" presId="urn:microsoft.com/office/officeart/2005/8/layout/vList5"/>
    <dgm:cxn modelId="{F3D84191-7AE1-4B46-893A-5FC4C44E39F2}" type="presParOf" srcId="{7C224374-5950-48C9-9E8F-7759F6E72A88}" destId="{EF40EDD1-96D7-4E9C-837C-423608584DCF}" srcOrd="0" destOrd="0" presId="urn:microsoft.com/office/officeart/2005/8/layout/vList5"/>
    <dgm:cxn modelId="{1F6EBEC4-D815-44C5-9225-480B0DF19096}" type="presParOf" srcId="{7C224374-5950-48C9-9E8F-7759F6E72A88}" destId="{56401B43-4E02-4F2E-93A8-4DCC0D2F4B7A}" srcOrd="1" destOrd="0" presId="urn:microsoft.com/office/officeart/2005/8/layout/vList5"/>
    <dgm:cxn modelId="{D8CA52E1-A7DD-4207-9323-412374791F5B}" type="presParOf" srcId="{8B5F60B5-3DDE-46D8-9015-BDE9825FF449}" destId="{5166CD2B-18FE-466E-B923-79C016E669CB}" srcOrd="1" destOrd="0" presId="urn:microsoft.com/office/officeart/2005/8/layout/vList5"/>
    <dgm:cxn modelId="{FD9931A2-4F12-48AD-880D-CE6C613CE7EC}" type="presParOf" srcId="{8B5F60B5-3DDE-46D8-9015-BDE9825FF449}" destId="{472B5888-E080-46D5-9FF3-B4EA7E9D3D1B}" srcOrd="2" destOrd="0" presId="urn:microsoft.com/office/officeart/2005/8/layout/vList5"/>
    <dgm:cxn modelId="{3C121D10-D795-4775-BB13-0D26AE7E3A3A}" type="presParOf" srcId="{472B5888-E080-46D5-9FF3-B4EA7E9D3D1B}" destId="{3EC0BC17-0486-42B1-9989-B6942E379375}" srcOrd="0" destOrd="0" presId="urn:microsoft.com/office/officeart/2005/8/layout/vList5"/>
    <dgm:cxn modelId="{4B0F37ED-01D2-4510-B401-E65ED484BAF2}" type="presParOf" srcId="{472B5888-E080-46D5-9FF3-B4EA7E9D3D1B}" destId="{5901EF61-E8FA-4096-B93B-325653D126BC}" srcOrd="1" destOrd="0" presId="urn:microsoft.com/office/officeart/2005/8/layout/vList5"/>
    <dgm:cxn modelId="{A8986362-0449-4F14-8393-8AAE28702729}" type="presParOf" srcId="{8B5F60B5-3DDE-46D8-9015-BDE9825FF449}" destId="{81AB83C6-D34D-4F8E-9DD4-B83FC40C6335}" srcOrd="3" destOrd="0" presId="urn:microsoft.com/office/officeart/2005/8/layout/vList5"/>
    <dgm:cxn modelId="{9B6ADAA2-2025-4CED-946B-5E9776CCFA00}" type="presParOf" srcId="{8B5F60B5-3DDE-46D8-9015-BDE9825FF449}" destId="{BDFC78A3-0975-4A2C-A352-470B5EB8593B}" srcOrd="4" destOrd="0" presId="urn:microsoft.com/office/officeart/2005/8/layout/vList5"/>
    <dgm:cxn modelId="{D69BAC74-D90F-4745-AF5E-EB18849DC896}" type="presParOf" srcId="{BDFC78A3-0975-4A2C-A352-470B5EB8593B}" destId="{C43778A2-58FE-4D99-B456-7F6678D62C44}" srcOrd="0" destOrd="0" presId="urn:microsoft.com/office/officeart/2005/8/layout/vList5"/>
    <dgm:cxn modelId="{94F4569D-46EC-44D6-AC1E-D58D471B73A5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/>
      <dgm:spPr/>
      <dgm:t>
        <a:bodyPr/>
        <a:lstStyle/>
        <a:p>
          <a:r>
            <a:rPr lang="cs-CZ" dirty="0" smtClean="0"/>
            <a:t>Anox</a:t>
          </a:r>
          <a:endParaRPr lang="cs-CZ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/>
      <dgm:spPr>
        <a:solidFill>
          <a:srgbClr val="C0504D"/>
        </a:solidFill>
      </dgm:spPr>
      <dgm:t>
        <a:bodyPr/>
        <a:lstStyle/>
        <a:p>
          <a:r>
            <a:rPr lang="cs-CZ" dirty="0" smtClean="0"/>
            <a:t>Ox</a:t>
          </a:r>
          <a:endParaRPr lang="cs-CZ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/>
      <dgm:spPr>
        <a:solidFill>
          <a:srgbClr val="9BBB59"/>
        </a:solidFill>
      </dgm:spPr>
      <dgm:t>
        <a:bodyPr/>
        <a:lstStyle/>
        <a:p>
          <a:r>
            <a:rPr lang="cs-CZ" dirty="0" smtClean="0"/>
            <a:t>NO3</a:t>
          </a:r>
          <a:endParaRPr lang="cs-CZ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/>
      <dgm:spPr/>
      <dgm:t>
        <a:bodyPr/>
        <a:lstStyle/>
        <a:p>
          <a:r>
            <a:rPr lang="cs-CZ" dirty="0" smtClean="0"/>
            <a:t>Vodní sloupec bez přítomnosti rozpuštěného O</a:t>
          </a:r>
          <a:r>
            <a:rPr lang="cs-CZ" baseline="-25000" dirty="0" smtClean="0"/>
            <a:t>2 </a:t>
          </a:r>
          <a:r>
            <a:rPr lang="cs-CZ" baseline="0" dirty="0" smtClean="0"/>
            <a:t>a NO</a:t>
          </a:r>
          <a:r>
            <a:rPr lang="cs-CZ" baseline="-25000" dirty="0" smtClean="0"/>
            <a:t>3</a:t>
          </a:r>
          <a:r>
            <a:rPr lang="cs-CZ" baseline="30000" dirty="0" smtClean="0"/>
            <a:t>-</a:t>
          </a:r>
          <a:endParaRPr lang="cs-CZ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5D26283C-4B5C-471E-B01B-1C5185674667}">
      <dgm:prSet/>
      <dgm:spPr/>
      <dgm:t>
        <a:bodyPr/>
        <a:lstStyle/>
        <a:p>
          <a:r>
            <a:rPr lang="cs-CZ" dirty="0" smtClean="0"/>
            <a:t>Půtok čistého N</a:t>
          </a:r>
          <a:r>
            <a:rPr lang="cs-CZ" baseline="-25000" dirty="0" smtClean="0"/>
            <a:t>2 </a:t>
          </a:r>
          <a:r>
            <a:rPr lang="cs-CZ" baseline="0" dirty="0" smtClean="0"/>
            <a:t>plexisklovým boxem</a:t>
          </a:r>
          <a:endParaRPr lang="cs-CZ" dirty="0"/>
        </a:p>
      </dgm:t>
    </dgm:pt>
    <dgm:pt modelId="{2725A1AF-12F3-4BAC-8A57-74028CDBCF94}" type="parTrans" cxnId="{AA76D1E5-7E07-4BE1-8516-0C209A373AE8}">
      <dgm:prSet/>
      <dgm:spPr/>
      <dgm:t>
        <a:bodyPr/>
        <a:lstStyle/>
        <a:p>
          <a:endParaRPr lang="cs-CZ"/>
        </a:p>
      </dgm:t>
    </dgm:pt>
    <dgm:pt modelId="{4C068C14-60FE-43E3-B9BE-67FF3CDF0539}" type="sibTrans" cxnId="{AA76D1E5-7E07-4BE1-8516-0C209A373AE8}">
      <dgm:prSet/>
      <dgm:spPr/>
      <dgm:t>
        <a:bodyPr/>
        <a:lstStyle/>
        <a:p>
          <a:endParaRPr lang="cs-CZ"/>
        </a:p>
      </dgm:t>
    </dgm:pt>
    <dgm:pt modelId="{ECEB5A74-B1FB-47E3-B673-A3DACD0E1605}">
      <dgm:prSet/>
      <dgm:spPr/>
      <dgm:t>
        <a:bodyPr/>
        <a:lstStyle/>
        <a:p>
          <a:r>
            <a:rPr lang="cs-CZ" dirty="0" smtClean="0"/>
            <a:t>Vodní sloupec nasycen rozpuštěným O</a:t>
          </a:r>
          <a:r>
            <a:rPr lang="cs-CZ" baseline="-25000" dirty="0" smtClean="0"/>
            <a:t>2</a:t>
          </a:r>
          <a:endParaRPr lang="cs-CZ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8E2B43D8-C707-4C10-9283-B28F873D55BD}">
      <dgm:prSet/>
      <dgm:spPr/>
      <dgm:t>
        <a:bodyPr/>
        <a:lstStyle/>
        <a:p>
          <a:r>
            <a:rPr lang="cs-CZ" dirty="0" smtClean="0"/>
            <a:t>probubláváno vzduchem</a:t>
          </a:r>
          <a:endParaRPr lang="cs-CZ" dirty="0"/>
        </a:p>
      </dgm:t>
    </dgm:pt>
    <dgm:pt modelId="{50E7DFF2-53CE-453D-A95A-2ACFBAFF28B3}" type="parTrans" cxnId="{09B59FCE-D3FA-4E0A-A025-C3776D26EE6A}">
      <dgm:prSet/>
      <dgm:spPr/>
      <dgm:t>
        <a:bodyPr/>
        <a:lstStyle/>
        <a:p>
          <a:endParaRPr lang="cs-CZ"/>
        </a:p>
      </dgm:t>
    </dgm:pt>
    <dgm:pt modelId="{B9B4D36E-0EDC-42F5-A688-4E23F85FE970}" type="sibTrans" cxnId="{09B59FCE-D3FA-4E0A-A025-C3776D26EE6A}">
      <dgm:prSet/>
      <dgm:spPr/>
      <dgm:t>
        <a:bodyPr/>
        <a:lstStyle/>
        <a:p>
          <a:endParaRPr lang="cs-CZ"/>
        </a:p>
      </dgm:t>
    </dgm:pt>
    <dgm:pt modelId="{3B523834-98CD-4240-96CA-462C8F46838C}">
      <dgm:prSet/>
      <dgm:spPr/>
      <dgm:t>
        <a:bodyPr/>
        <a:lstStyle/>
        <a:p>
          <a:r>
            <a:rPr lang="cs-CZ" baseline="0" dirty="0" smtClean="0"/>
            <a:t>Vodní sloupec nasycen rozpuštěným O</a:t>
          </a:r>
          <a:r>
            <a:rPr lang="cs-CZ" baseline="-25000" dirty="0" smtClean="0"/>
            <a:t>2</a:t>
          </a:r>
          <a:endParaRPr lang="cs-CZ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4E10F1C0-4C3A-4B0D-8A8F-0EEA98318B6F}">
      <dgm:prSet/>
      <dgm:spPr/>
      <dgm:t>
        <a:bodyPr/>
        <a:lstStyle/>
        <a:p>
          <a:r>
            <a:rPr lang="cs-CZ" baseline="0" dirty="0" smtClean="0"/>
            <a:t>Přídavek NO3-  (NO</a:t>
          </a:r>
          <a:r>
            <a:rPr lang="cs-CZ" baseline="-25000" dirty="0" smtClean="0"/>
            <a:t>3</a:t>
          </a:r>
          <a:r>
            <a:rPr lang="cs-CZ" baseline="0" dirty="0" smtClean="0"/>
            <a:t>-N = 4 mg L</a:t>
          </a:r>
          <a:r>
            <a:rPr lang="cs-CZ" baseline="30000" dirty="0" smtClean="0"/>
            <a:t>-1</a:t>
          </a:r>
          <a:r>
            <a:rPr lang="cs-CZ" baseline="0" dirty="0" smtClean="0"/>
            <a:t>)</a:t>
          </a:r>
          <a:endParaRPr lang="cs-CZ" baseline="0" dirty="0"/>
        </a:p>
      </dgm:t>
    </dgm:pt>
    <dgm:pt modelId="{EF525DB8-CD50-4EC3-BA3E-A9D70FC5AEE1}" type="parTrans" cxnId="{1DC700E9-95C4-4D97-A241-5A6095482282}">
      <dgm:prSet/>
      <dgm:spPr/>
      <dgm:t>
        <a:bodyPr/>
        <a:lstStyle/>
        <a:p>
          <a:endParaRPr lang="cs-CZ"/>
        </a:p>
      </dgm:t>
    </dgm:pt>
    <dgm:pt modelId="{8A3F7C96-873B-4518-A34E-784DA030B1CA}" type="sibTrans" cxnId="{1DC700E9-95C4-4D97-A241-5A6095482282}">
      <dgm:prSet/>
      <dgm:spPr/>
      <dgm:t>
        <a:bodyPr/>
        <a:lstStyle/>
        <a:p>
          <a:endParaRPr lang="cs-CZ"/>
        </a:p>
      </dgm:t>
    </dgm:pt>
    <dgm:pt modelId="{17DADD80-2B33-409C-BBBD-813EAEB49B41}">
      <dgm:prSet/>
      <dgm:spPr/>
      <dgm:t>
        <a:bodyPr/>
        <a:lstStyle/>
        <a:p>
          <a:r>
            <a:rPr lang="cs-CZ" dirty="0" smtClean="0"/>
            <a:t>probubláváno vzduchem</a:t>
          </a:r>
          <a:endParaRPr lang="cs-CZ" baseline="0" dirty="0"/>
        </a:p>
      </dgm:t>
    </dgm:pt>
    <dgm:pt modelId="{E8221A51-79D6-4914-844E-BE222D7E73D4}" type="parTrans" cxnId="{8DE7868A-3B84-4095-8F90-2B4333AC8B5F}">
      <dgm:prSet/>
      <dgm:spPr/>
      <dgm:t>
        <a:bodyPr/>
        <a:lstStyle/>
        <a:p>
          <a:endParaRPr lang="cs-CZ"/>
        </a:p>
      </dgm:t>
    </dgm:pt>
    <dgm:pt modelId="{B5792FA4-82D1-4E0D-A3EB-281F008C5C4D}" type="sibTrans" cxnId="{8DE7868A-3B84-4095-8F90-2B4333AC8B5F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6044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6044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6044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358D79-4763-4E59-B728-D59CA32816E4}" type="presOf" srcId="{5D26283C-4B5C-471E-B01B-1C5185674667}" destId="{56401B43-4E02-4F2E-93A8-4DCC0D2F4B7A}" srcOrd="0" destOrd="1" presId="urn:microsoft.com/office/officeart/2005/8/layout/vList5"/>
    <dgm:cxn modelId="{8DE7868A-3B84-4095-8F90-2B4333AC8B5F}" srcId="{DE1E0852-97BB-43C5-AF30-E489A2F48FBD}" destId="{17DADD80-2B33-409C-BBBD-813EAEB49B41}" srcOrd="1" destOrd="0" parTransId="{E8221A51-79D6-4914-844E-BE222D7E73D4}" sibTransId="{B5792FA4-82D1-4E0D-A3EB-281F008C5C4D}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573B5859-33EA-4419-8ED1-4E976E26BF3A}" type="presOf" srcId="{8E2B43D8-C707-4C10-9283-B28F873D55BD}" destId="{5901EF61-E8FA-4096-B93B-325653D126BC}" srcOrd="0" destOrd="1" presId="urn:microsoft.com/office/officeart/2005/8/layout/vList5"/>
    <dgm:cxn modelId="{40328651-5ABF-49D5-BA6B-645A8E4C6A6C}" type="presOf" srcId="{4E10F1C0-4C3A-4B0D-8A8F-0EEA98318B6F}" destId="{25C100A0-BF31-4569-9B97-7A1C4ABCFEA1}" srcOrd="0" destOrd="2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1DC700E9-95C4-4D97-A241-5A6095482282}" srcId="{DE1E0852-97BB-43C5-AF30-E489A2F48FBD}" destId="{4E10F1C0-4C3A-4B0D-8A8F-0EEA98318B6F}" srcOrd="2" destOrd="0" parTransId="{EF525DB8-CD50-4EC3-BA3E-A9D70FC5AEE1}" sibTransId="{8A3F7C96-873B-4518-A34E-784DA030B1CA}"/>
    <dgm:cxn modelId="{09B59FCE-D3FA-4E0A-A025-C3776D26EE6A}" srcId="{532C8383-7831-4BB5-96F3-14848B019928}" destId="{8E2B43D8-C707-4C10-9283-B28F873D55BD}" srcOrd="1" destOrd="0" parTransId="{50E7DFF2-53CE-453D-A95A-2ACFBAFF28B3}" sibTransId="{B9B4D36E-0EDC-42F5-A688-4E23F85FE970}"/>
    <dgm:cxn modelId="{5AD6E458-3F97-491E-8D77-ADA926AA30F8}" type="presOf" srcId="{17DADD80-2B33-409C-BBBD-813EAEB49B41}" destId="{25C100A0-BF31-4569-9B97-7A1C4ABCFEA1}" srcOrd="0" destOrd="1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D25F1BDD-C230-42F7-BC93-AC8E2DD24051}" type="presOf" srcId="{ECEB5A74-B1FB-47E3-B673-A3DACD0E1605}" destId="{5901EF61-E8FA-4096-B93B-325653D126BC}" srcOrd="0" destOrd="0" presId="urn:microsoft.com/office/officeart/2005/8/layout/vList5"/>
    <dgm:cxn modelId="{CE9A16F6-C689-48BE-BD12-B21CA4F3A9EB}" type="presOf" srcId="{89B22581-D958-4EC3-A724-03F451BB1513}" destId="{8B5F60B5-3DDE-46D8-9015-BDE9825FF449}" srcOrd="0" destOrd="0" presId="urn:microsoft.com/office/officeart/2005/8/layout/vList5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804D58EC-53B8-4110-A896-E01DD1C3096F}" type="presOf" srcId="{1E46D474-C09A-4D87-9DD7-57C2C21676CC}" destId="{56401B43-4E02-4F2E-93A8-4DCC0D2F4B7A}" srcOrd="0" destOrd="0" presId="urn:microsoft.com/office/officeart/2005/8/layout/vList5"/>
    <dgm:cxn modelId="{553C98E0-E7DB-4AC8-9770-D25483267EBD}" type="presOf" srcId="{3B523834-98CD-4240-96CA-462C8F46838C}" destId="{25C100A0-BF31-4569-9B97-7A1C4ABCFEA1}" srcOrd="0" destOrd="0" presId="urn:microsoft.com/office/officeart/2005/8/layout/vList5"/>
    <dgm:cxn modelId="{39F1E929-9298-40DA-9D61-CCCB9E7DC60A}" type="presOf" srcId="{DE1E0852-97BB-43C5-AF30-E489A2F48FBD}" destId="{C43778A2-58FE-4D99-B456-7F6678D62C44}" srcOrd="0" destOrd="0" presId="urn:microsoft.com/office/officeart/2005/8/layout/vList5"/>
    <dgm:cxn modelId="{914DD9FB-964F-4E09-AD93-048B9AD635A8}" type="presOf" srcId="{73087730-9DF0-4296-86CB-3DDFC10229D1}" destId="{EF40EDD1-96D7-4E9C-837C-423608584DCF}" srcOrd="0" destOrd="0" presId="urn:microsoft.com/office/officeart/2005/8/layout/vList5"/>
    <dgm:cxn modelId="{49C52527-D8FB-4324-B056-2AB82152E1F3}" type="presOf" srcId="{532C8383-7831-4BB5-96F3-14848B019928}" destId="{3EC0BC17-0486-42B1-9989-B6942E379375}" srcOrd="0" destOrd="0" presId="urn:microsoft.com/office/officeart/2005/8/layout/vList5"/>
    <dgm:cxn modelId="{AA76D1E5-7E07-4BE1-8516-0C209A373AE8}" srcId="{73087730-9DF0-4296-86CB-3DDFC10229D1}" destId="{5D26283C-4B5C-471E-B01B-1C5185674667}" srcOrd="1" destOrd="0" parTransId="{2725A1AF-12F3-4BAC-8A57-74028CDBCF94}" sibTransId="{4C068C14-60FE-43E3-B9BE-67FF3CDF0539}"/>
    <dgm:cxn modelId="{F4BAE116-E5DB-490A-B194-129EA89DD62F}" type="presParOf" srcId="{8B5F60B5-3DDE-46D8-9015-BDE9825FF449}" destId="{7C224374-5950-48C9-9E8F-7759F6E72A88}" srcOrd="0" destOrd="0" presId="urn:microsoft.com/office/officeart/2005/8/layout/vList5"/>
    <dgm:cxn modelId="{6D38C949-7F37-474B-B664-228969D6D128}" type="presParOf" srcId="{7C224374-5950-48C9-9E8F-7759F6E72A88}" destId="{EF40EDD1-96D7-4E9C-837C-423608584DCF}" srcOrd="0" destOrd="0" presId="urn:microsoft.com/office/officeart/2005/8/layout/vList5"/>
    <dgm:cxn modelId="{F43B6A4B-7B25-42BC-9EC7-8768C7557912}" type="presParOf" srcId="{7C224374-5950-48C9-9E8F-7759F6E72A88}" destId="{56401B43-4E02-4F2E-93A8-4DCC0D2F4B7A}" srcOrd="1" destOrd="0" presId="urn:microsoft.com/office/officeart/2005/8/layout/vList5"/>
    <dgm:cxn modelId="{4002616B-8608-422F-8530-FAAC2CF004C9}" type="presParOf" srcId="{8B5F60B5-3DDE-46D8-9015-BDE9825FF449}" destId="{5166CD2B-18FE-466E-B923-79C016E669CB}" srcOrd="1" destOrd="0" presId="urn:microsoft.com/office/officeart/2005/8/layout/vList5"/>
    <dgm:cxn modelId="{BF7B5580-5546-410A-9B30-C5ADBE5CC8CB}" type="presParOf" srcId="{8B5F60B5-3DDE-46D8-9015-BDE9825FF449}" destId="{472B5888-E080-46D5-9FF3-B4EA7E9D3D1B}" srcOrd="2" destOrd="0" presId="urn:microsoft.com/office/officeart/2005/8/layout/vList5"/>
    <dgm:cxn modelId="{54EFBDE8-41FC-4DA6-97ED-D06F7EB7D609}" type="presParOf" srcId="{472B5888-E080-46D5-9FF3-B4EA7E9D3D1B}" destId="{3EC0BC17-0486-42B1-9989-B6942E379375}" srcOrd="0" destOrd="0" presId="urn:microsoft.com/office/officeart/2005/8/layout/vList5"/>
    <dgm:cxn modelId="{11F1D301-B654-4258-A4D3-46F981898460}" type="presParOf" srcId="{472B5888-E080-46D5-9FF3-B4EA7E9D3D1B}" destId="{5901EF61-E8FA-4096-B93B-325653D126BC}" srcOrd="1" destOrd="0" presId="urn:microsoft.com/office/officeart/2005/8/layout/vList5"/>
    <dgm:cxn modelId="{13D043CF-1A60-4F97-91CD-85F14A1CF536}" type="presParOf" srcId="{8B5F60B5-3DDE-46D8-9015-BDE9825FF449}" destId="{81AB83C6-D34D-4F8E-9DD4-B83FC40C6335}" srcOrd="3" destOrd="0" presId="urn:microsoft.com/office/officeart/2005/8/layout/vList5"/>
    <dgm:cxn modelId="{213189DA-9164-43F4-B7AB-3AD162A15D64}" type="presParOf" srcId="{8B5F60B5-3DDE-46D8-9015-BDE9825FF449}" destId="{BDFC78A3-0975-4A2C-A352-470B5EB8593B}" srcOrd="4" destOrd="0" presId="urn:microsoft.com/office/officeart/2005/8/layout/vList5"/>
    <dgm:cxn modelId="{46B04BA3-7A5A-4C4E-B668-44E60553465B}" type="presParOf" srcId="{BDFC78A3-0975-4A2C-A352-470B5EB8593B}" destId="{C43778A2-58FE-4D99-B456-7F6678D62C44}" srcOrd="0" destOrd="0" presId="urn:microsoft.com/office/officeart/2005/8/layout/vList5"/>
    <dgm:cxn modelId="{27CAFE72-AE28-40DE-B113-B0F5D3089465}" type="presParOf" srcId="{BDFC78A3-0975-4A2C-A352-470B5EB8593B}" destId="{25C100A0-BF31-4569-9B97-7A1C4ABCFEA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dirty="0" smtClean="0"/>
            <a:t>Kontinuální uvolňování P ze sedimentu</a:t>
          </a:r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dirty="0" smtClean="0"/>
            <a:t>P se ze sedimentu neuvolňoval</a:t>
          </a:r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dirty="0" smtClean="0"/>
            <a:t>P se ze sedimentu neuvolňoval</a:t>
          </a:r>
          <a:endParaRPr lang="cs-CZ" sz="14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069E4260-30F5-4B10-8262-3C1C232F0EED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baseline="0" dirty="0" smtClean="0"/>
            <a:t>celkem za 35 dní 435 mg m</a:t>
          </a:r>
          <a:r>
            <a:rPr lang="cs-CZ" sz="1400" baseline="30000" dirty="0" smtClean="0"/>
            <a:t>-2 </a:t>
          </a:r>
          <a:r>
            <a:rPr lang="cs-CZ" sz="1400" baseline="0" dirty="0" smtClean="0"/>
            <a:t>P</a:t>
          </a:r>
          <a:endParaRPr lang="cs-CZ" sz="1400" baseline="0" dirty="0"/>
        </a:p>
      </dgm:t>
    </dgm:pt>
    <dgm:pt modelId="{C45B5A9A-EB90-4317-A148-D51642DFFBF5}" type="parTrans" cxnId="{6182595E-3E94-470A-9F27-7F150AEF5480}">
      <dgm:prSet/>
      <dgm:spPr/>
      <dgm:t>
        <a:bodyPr/>
        <a:lstStyle/>
        <a:p>
          <a:endParaRPr lang="cs-CZ"/>
        </a:p>
      </dgm:t>
    </dgm:pt>
    <dgm:pt modelId="{E6D437FA-0252-4099-BC1F-92DCF8E17F4D}" type="sibTrans" cxnId="{6182595E-3E94-470A-9F27-7F150AEF5480}">
      <dgm:prSet/>
      <dgm:spPr/>
      <dgm:t>
        <a:bodyPr/>
        <a:lstStyle/>
        <a:p>
          <a:endParaRPr lang="cs-CZ"/>
        </a:p>
      </dgm:t>
    </dgm:pt>
    <dgm:pt modelId="{19139C13-ECD5-4980-B789-316DAE0C60FE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baseline="0" dirty="0" smtClean="0"/>
            <a:t>Průměrně 12,4 mg m</a:t>
          </a:r>
          <a:r>
            <a:rPr lang="cs-CZ" sz="1400" baseline="30000" dirty="0" smtClean="0"/>
            <a:t>-2 </a:t>
          </a:r>
          <a:r>
            <a:rPr lang="cs-CZ" sz="1400" baseline="0" dirty="0" smtClean="0"/>
            <a:t>den</a:t>
          </a:r>
          <a:r>
            <a:rPr lang="cs-CZ" sz="1400" baseline="30000" dirty="0" smtClean="0"/>
            <a:t>-1 </a:t>
          </a:r>
          <a:r>
            <a:rPr lang="cs-CZ" sz="1400" baseline="0" dirty="0" smtClean="0"/>
            <a:t>P</a:t>
          </a:r>
          <a:endParaRPr lang="cs-CZ" sz="1400" baseline="0" dirty="0"/>
        </a:p>
      </dgm:t>
    </dgm:pt>
    <dgm:pt modelId="{151C319D-2282-4A28-90D0-B40AAC823A01}" type="parTrans" cxnId="{BEC274E0-289D-4451-AE37-D4EA5453AFCE}">
      <dgm:prSet/>
      <dgm:spPr/>
      <dgm:t>
        <a:bodyPr/>
        <a:lstStyle/>
        <a:p>
          <a:endParaRPr lang="cs-CZ"/>
        </a:p>
      </dgm:t>
    </dgm:pt>
    <dgm:pt modelId="{445A7DD3-448A-4351-91B4-64F62F5B2438}" type="sibTrans" cxnId="{BEC274E0-289D-4451-AE37-D4EA5453AFCE}">
      <dgm:prSet/>
      <dgm:spPr/>
      <dgm:t>
        <a:bodyPr/>
        <a:lstStyle/>
        <a:p>
          <a:endParaRPr lang="cs-CZ"/>
        </a:p>
      </dgm:t>
    </dgm:pt>
    <dgm:pt modelId="{B7BE2C29-339D-4B33-8751-D3CBB5DC794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baseline="0" dirty="0" smtClean="0"/>
            <a:t>Uvolňování Mn, žádné uvolňování Fe</a:t>
          </a:r>
          <a:endParaRPr lang="cs-CZ" sz="1400" baseline="0" dirty="0"/>
        </a:p>
      </dgm:t>
    </dgm:pt>
    <dgm:pt modelId="{3FF13D56-E17B-4873-9546-A69747672D38}" type="parTrans" cxnId="{9A796322-BA9E-4CC3-B8CE-F4C1DBA7BE53}">
      <dgm:prSet/>
      <dgm:spPr/>
      <dgm:t>
        <a:bodyPr/>
        <a:lstStyle/>
        <a:p>
          <a:endParaRPr lang="cs-CZ"/>
        </a:p>
      </dgm:t>
    </dgm:pt>
    <dgm:pt modelId="{578F1389-3235-4F6A-87DF-AAB19E6B8DDC}" type="sibTrans" cxnId="{9A796322-BA9E-4CC3-B8CE-F4C1DBA7BE53}">
      <dgm:prSet/>
      <dgm:spPr/>
      <dgm:t>
        <a:bodyPr/>
        <a:lstStyle/>
        <a:p>
          <a:endParaRPr lang="cs-CZ"/>
        </a:p>
      </dgm:t>
    </dgm:pt>
    <dgm:pt modelId="{3F1F8C30-8371-4A00-A019-9DAF7A1AEB16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sz="1400" dirty="0" smtClean="0"/>
            <a:t>Došlo k poklesu koncentrací Fe a Mn ve vodním sloupci</a:t>
          </a:r>
          <a:endParaRPr lang="cs-CZ" sz="1400" dirty="0"/>
        </a:p>
      </dgm:t>
    </dgm:pt>
    <dgm:pt modelId="{48180951-8F6B-4425-A51E-53EC5B5915E6}" type="parTrans" cxnId="{B2F1078B-FEF5-43DC-8342-E08E8FE1CF16}">
      <dgm:prSet/>
      <dgm:spPr/>
      <dgm:t>
        <a:bodyPr/>
        <a:lstStyle/>
        <a:p>
          <a:endParaRPr lang="cs-CZ"/>
        </a:p>
      </dgm:t>
    </dgm:pt>
    <dgm:pt modelId="{C95FA5E7-882D-4693-85C8-0B54A13A97BD}" type="sibTrans" cxnId="{B2F1078B-FEF5-43DC-8342-E08E8FE1CF16}">
      <dgm:prSet/>
      <dgm:spPr/>
      <dgm:t>
        <a:bodyPr/>
        <a:lstStyle/>
        <a:p>
          <a:endParaRPr lang="cs-CZ"/>
        </a:p>
      </dgm:t>
    </dgm:pt>
    <dgm:pt modelId="{F161320C-02CE-4BB7-82D0-2197B69AEFB8}">
      <dgm:prSet custT="1"/>
      <dgm:spPr/>
      <dgm:t>
        <a:bodyPr/>
        <a:lstStyle/>
        <a:p>
          <a:r>
            <a:rPr lang="cs-CZ" sz="1400" dirty="0" smtClean="0"/>
            <a:t>Došlo k poklesu koncentrací Fe a Mn ve vodním sloupci</a:t>
          </a:r>
          <a:endParaRPr lang="cs-CZ" sz="1400" dirty="0"/>
        </a:p>
      </dgm:t>
    </dgm:pt>
    <dgm:pt modelId="{C8C21900-0D5F-4888-A97C-B7E9BF5B0BCE}" type="parTrans" cxnId="{F377C3CC-FE7A-46CC-961A-72EE7F58EEDA}">
      <dgm:prSet/>
      <dgm:spPr/>
      <dgm:t>
        <a:bodyPr/>
        <a:lstStyle/>
        <a:p>
          <a:endParaRPr lang="cs-CZ"/>
        </a:p>
      </dgm:t>
    </dgm:pt>
    <dgm:pt modelId="{90FFCE71-9C61-44EF-9CD7-F07B241256E2}" type="sibTrans" cxnId="{F377C3CC-FE7A-46CC-961A-72EE7F58EED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Y="1233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A6BC5AF-62E0-4A7C-80FD-0A51F8F64724}" type="presOf" srcId="{069E4260-30F5-4B10-8262-3C1C232F0EED}" destId="{56401B43-4E02-4F2E-93A8-4DCC0D2F4B7A}" srcOrd="0" destOrd="1" presId="urn:microsoft.com/office/officeart/2005/8/layout/vList5"/>
    <dgm:cxn modelId="{6182595E-3E94-470A-9F27-7F150AEF5480}" srcId="{1E46D474-C09A-4D87-9DD7-57C2C21676CC}" destId="{069E4260-30F5-4B10-8262-3C1C232F0EED}" srcOrd="0" destOrd="0" parTransId="{C45B5A9A-EB90-4317-A148-D51642DFFBF5}" sibTransId="{E6D437FA-0252-4099-BC1F-92DCF8E17F4D}"/>
    <dgm:cxn modelId="{0073D438-9570-4BFD-A77B-A3372B975935}" type="presOf" srcId="{73087730-9DF0-4296-86CB-3DDFC10229D1}" destId="{EF40EDD1-96D7-4E9C-837C-423608584DCF}" srcOrd="0" destOrd="0" presId="urn:microsoft.com/office/officeart/2005/8/layout/vList5"/>
    <dgm:cxn modelId="{7BDE6B3B-8CB8-4556-B4F6-96EE363C6607}" type="presOf" srcId="{1E46D474-C09A-4D87-9DD7-57C2C21676CC}" destId="{56401B43-4E02-4F2E-93A8-4DCC0D2F4B7A}" srcOrd="0" destOrd="0" presId="urn:microsoft.com/office/officeart/2005/8/layout/vList5"/>
    <dgm:cxn modelId="{B2F1078B-FEF5-43DC-8342-E08E8FE1CF16}" srcId="{532C8383-7831-4BB5-96F3-14848B019928}" destId="{3F1F8C30-8371-4A00-A019-9DAF7A1AEB16}" srcOrd="1" destOrd="0" parTransId="{48180951-8F6B-4425-A51E-53EC5B5915E6}" sibTransId="{C95FA5E7-882D-4693-85C8-0B54A13A97BD}"/>
    <dgm:cxn modelId="{42C5590D-1F62-4F92-B980-5472E40A0323}" type="presOf" srcId="{89B22581-D958-4EC3-A724-03F451BB1513}" destId="{8B5F60B5-3DDE-46D8-9015-BDE9825FF449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175DC485-68C1-4D3B-916F-C942A1442099}" type="presOf" srcId="{3B523834-98CD-4240-96CA-462C8F46838C}" destId="{25C100A0-BF31-4569-9B97-7A1C4ABCFEA1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BEC274E0-289D-4451-AE37-D4EA5453AFCE}" srcId="{1E46D474-C09A-4D87-9DD7-57C2C21676CC}" destId="{19139C13-ECD5-4980-B789-316DAE0C60FE}" srcOrd="1" destOrd="0" parTransId="{151C319D-2282-4A28-90D0-B40AAC823A01}" sibTransId="{445A7DD3-448A-4351-91B4-64F62F5B2438}"/>
    <dgm:cxn modelId="{F377C3CC-FE7A-46CC-961A-72EE7F58EEDA}" srcId="{DE1E0852-97BB-43C5-AF30-E489A2F48FBD}" destId="{F161320C-02CE-4BB7-82D0-2197B69AEFB8}" srcOrd="1" destOrd="0" parTransId="{C8C21900-0D5F-4888-A97C-B7E9BF5B0BCE}" sibTransId="{90FFCE71-9C61-44EF-9CD7-F07B241256E2}"/>
    <dgm:cxn modelId="{572747C1-8A00-4891-9200-42B6EE9A49F6}" type="presOf" srcId="{B7BE2C29-339D-4B33-8751-D3CBB5DC794C}" destId="{56401B43-4E02-4F2E-93A8-4DCC0D2F4B7A}" srcOrd="0" destOrd="3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9F92317F-FB9A-4834-9899-623D0D928302}" type="presOf" srcId="{532C8383-7831-4BB5-96F3-14848B019928}" destId="{3EC0BC17-0486-42B1-9989-B6942E379375}" srcOrd="0" destOrd="0" presId="urn:microsoft.com/office/officeart/2005/8/layout/vList5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E7C27127-9B3A-4B11-AF4B-738FB1F21706}" type="presOf" srcId="{ECEB5A74-B1FB-47E3-B673-A3DACD0E1605}" destId="{5901EF61-E8FA-4096-B93B-325653D126BC}" srcOrd="0" destOrd="0" presId="urn:microsoft.com/office/officeart/2005/8/layout/vList5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9A796322-BA9E-4CC3-B8CE-F4C1DBA7BE53}" srcId="{73087730-9DF0-4296-86CB-3DDFC10229D1}" destId="{B7BE2C29-339D-4B33-8751-D3CBB5DC794C}" srcOrd="1" destOrd="0" parTransId="{3FF13D56-E17B-4873-9546-A69747672D38}" sibTransId="{578F1389-3235-4F6A-87DF-AAB19E6B8DDC}"/>
    <dgm:cxn modelId="{F92E5650-9BEA-4FEF-85F9-8F2BA8EC9919}" type="presOf" srcId="{DE1E0852-97BB-43C5-AF30-E489A2F48FBD}" destId="{C43778A2-58FE-4D99-B456-7F6678D62C44}" srcOrd="0" destOrd="0" presId="urn:microsoft.com/office/officeart/2005/8/layout/vList5"/>
    <dgm:cxn modelId="{3A5E2F84-3078-4EBD-A384-B9CB3076B58E}" type="presOf" srcId="{3F1F8C30-8371-4A00-A019-9DAF7A1AEB16}" destId="{5901EF61-E8FA-4096-B93B-325653D126BC}" srcOrd="0" destOrd="1" presId="urn:microsoft.com/office/officeart/2005/8/layout/vList5"/>
    <dgm:cxn modelId="{7401FC85-64B1-4C35-B683-B7569C1B889E}" type="presOf" srcId="{19139C13-ECD5-4980-B789-316DAE0C60FE}" destId="{56401B43-4E02-4F2E-93A8-4DCC0D2F4B7A}" srcOrd="0" destOrd="2" presId="urn:microsoft.com/office/officeart/2005/8/layout/vList5"/>
    <dgm:cxn modelId="{2F90958C-5304-458A-8B42-DEE6AE3D631A}" type="presOf" srcId="{F161320C-02CE-4BB7-82D0-2197B69AEFB8}" destId="{25C100A0-BF31-4569-9B97-7A1C4ABCFEA1}" srcOrd="0" destOrd="1" presId="urn:microsoft.com/office/officeart/2005/8/layout/vList5"/>
    <dgm:cxn modelId="{093A36F5-8ADD-4435-972E-86C7055A8E0F}" type="presParOf" srcId="{8B5F60B5-3DDE-46D8-9015-BDE9825FF449}" destId="{7C224374-5950-48C9-9E8F-7759F6E72A88}" srcOrd="0" destOrd="0" presId="urn:microsoft.com/office/officeart/2005/8/layout/vList5"/>
    <dgm:cxn modelId="{4EE17066-549F-4111-881F-FD4002C4A265}" type="presParOf" srcId="{7C224374-5950-48C9-9E8F-7759F6E72A88}" destId="{EF40EDD1-96D7-4E9C-837C-423608584DCF}" srcOrd="0" destOrd="0" presId="urn:microsoft.com/office/officeart/2005/8/layout/vList5"/>
    <dgm:cxn modelId="{71E854E7-82D5-42A0-A036-A8157BEF970F}" type="presParOf" srcId="{7C224374-5950-48C9-9E8F-7759F6E72A88}" destId="{56401B43-4E02-4F2E-93A8-4DCC0D2F4B7A}" srcOrd="1" destOrd="0" presId="urn:microsoft.com/office/officeart/2005/8/layout/vList5"/>
    <dgm:cxn modelId="{44D79F60-AB5E-4AB0-8FAA-4E1B9CFA1AAD}" type="presParOf" srcId="{8B5F60B5-3DDE-46D8-9015-BDE9825FF449}" destId="{5166CD2B-18FE-466E-B923-79C016E669CB}" srcOrd="1" destOrd="0" presId="urn:microsoft.com/office/officeart/2005/8/layout/vList5"/>
    <dgm:cxn modelId="{6C587ED3-CD22-4DDC-BAE5-87E9F335C27E}" type="presParOf" srcId="{8B5F60B5-3DDE-46D8-9015-BDE9825FF449}" destId="{472B5888-E080-46D5-9FF3-B4EA7E9D3D1B}" srcOrd="2" destOrd="0" presId="urn:microsoft.com/office/officeart/2005/8/layout/vList5"/>
    <dgm:cxn modelId="{4C16668B-5E84-4893-90BC-1B3DC7ECF206}" type="presParOf" srcId="{472B5888-E080-46D5-9FF3-B4EA7E9D3D1B}" destId="{3EC0BC17-0486-42B1-9989-B6942E379375}" srcOrd="0" destOrd="0" presId="urn:microsoft.com/office/officeart/2005/8/layout/vList5"/>
    <dgm:cxn modelId="{970E9DED-63B6-41CF-974B-ED69F53CD55E}" type="presParOf" srcId="{472B5888-E080-46D5-9FF3-B4EA7E9D3D1B}" destId="{5901EF61-E8FA-4096-B93B-325653D126BC}" srcOrd="1" destOrd="0" presId="urn:microsoft.com/office/officeart/2005/8/layout/vList5"/>
    <dgm:cxn modelId="{5B4D0F60-04C4-46E9-BE54-A2006E9F00B5}" type="presParOf" srcId="{8B5F60B5-3DDE-46D8-9015-BDE9825FF449}" destId="{81AB83C6-D34D-4F8E-9DD4-B83FC40C6335}" srcOrd="3" destOrd="0" presId="urn:microsoft.com/office/officeart/2005/8/layout/vList5"/>
    <dgm:cxn modelId="{EE575B91-D2C0-445F-BAB3-37B6D641CEEA}" type="presParOf" srcId="{8B5F60B5-3DDE-46D8-9015-BDE9825FF449}" destId="{BDFC78A3-0975-4A2C-A352-470B5EB8593B}" srcOrd="4" destOrd="0" presId="urn:microsoft.com/office/officeart/2005/8/layout/vList5"/>
    <dgm:cxn modelId="{81548AEA-0601-4260-9D05-FF15E5691826}" type="presParOf" srcId="{BDFC78A3-0975-4A2C-A352-470B5EB8593B}" destId="{C43778A2-58FE-4D99-B456-7F6678D62C44}" srcOrd="0" destOrd="0" presId="urn:microsoft.com/office/officeart/2005/8/layout/vList5"/>
    <dgm:cxn modelId="{51421FC8-9690-4F2E-B6F7-BD86235AFE58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33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18E45D7-601B-489C-84BE-C62573C94802}" type="presOf" srcId="{89B22581-D958-4EC3-A724-03F451BB1513}" destId="{8B5F60B5-3DDE-46D8-9015-BDE9825FF449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8B661399-97C8-4629-BAF4-1CEADB42C136}" type="presOf" srcId="{1E46D474-C09A-4D87-9DD7-57C2C21676CC}" destId="{56401B43-4E02-4F2E-93A8-4DCC0D2F4B7A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C47048A7-C628-45EE-A05F-D87DA493360D}" type="presOf" srcId="{ECEB5A74-B1FB-47E3-B673-A3DACD0E1605}" destId="{5901EF61-E8FA-4096-B93B-325653D126BC}" srcOrd="0" destOrd="0" presId="urn:microsoft.com/office/officeart/2005/8/layout/vList5"/>
    <dgm:cxn modelId="{A90F6DCB-81E2-4920-8087-AAF9050B6BDA}" type="presOf" srcId="{73087730-9DF0-4296-86CB-3DDFC10229D1}" destId="{EF40EDD1-96D7-4E9C-837C-423608584DCF}" srcOrd="0" destOrd="0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67F6445C-786C-4FF6-84ED-0371AE556DBB}" type="presOf" srcId="{532C8383-7831-4BB5-96F3-14848B019928}" destId="{3EC0BC17-0486-42B1-9989-B6942E379375}" srcOrd="0" destOrd="0" presId="urn:microsoft.com/office/officeart/2005/8/layout/vList5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FF399478-0B6B-4DBF-897A-2E1488A08C9A}" type="presOf" srcId="{DE1E0852-97BB-43C5-AF30-E489A2F48FBD}" destId="{C43778A2-58FE-4D99-B456-7F6678D62C44}" srcOrd="0" destOrd="0" presId="urn:microsoft.com/office/officeart/2005/8/layout/vList5"/>
    <dgm:cxn modelId="{BD3EE85D-7FC3-46D9-AEFA-A1BF237E64EB}" type="presOf" srcId="{3B523834-98CD-4240-96CA-462C8F46838C}" destId="{25C100A0-BF31-4569-9B97-7A1C4ABCFEA1}" srcOrd="0" destOrd="0" presId="urn:microsoft.com/office/officeart/2005/8/layout/vList5"/>
    <dgm:cxn modelId="{4B752BEE-D117-46B1-8859-3D12A0CE3CDD}" type="presParOf" srcId="{8B5F60B5-3DDE-46D8-9015-BDE9825FF449}" destId="{7C224374-5950-48C9-9E8F-7759F6E72A88}" srcOrd="0" destOrd="0" presId="urn:microsoft.com/office/officeart/2005/8/layout/vList5"/>
    <dgm:cxn modelId="{0A89D25F-8636-40A5-B4D0-1639CBF4B94F}" type="presParOf" srcId="{7C224374-5950-48C9-9E8F-7759F6E72A88}" destId="{EF40EDD1-96D7-4E9C-837C-423608584DCF}" srcOrd="0" destOrd="0" presId="urn:microsoft.com/office/officeart/2005/8/layout/vList5"/>
    <dgm:cxn modelId="{2D7C5B17-2DB0-4D2C-92F6-D3B93040910A}" type="presParOf" srcId="{7C224374-5950-48C9-9E8F-7759F6E72A88}" destId="{56401B43-4E02-4F2E-93A8-4DCC0D2F4B7A}" srcOrd="1" destOrd="0" presId="urn:microsoft.com/office/officeart/2005/8/layout/vList5"/>
    <dgm:cxn modelId="{1BC25A2B-9B83-47DE-8F1E-9C384E22212E}" type="presParOf" srcId="{8B5F60B5-3DDE-46D8-9015-BDE9825FF449}" destId="{5166CD2B-18FE-466E-B923-79C016E669CB}" srcOrd="1" destOrd="0" presId="urn:microsoft.com/office/officeart/2005/8/layout/vList5"/>
    <dgm:cxn modelId="{40BF43A1-7DFE-48B4-B6BB-03D930ED9025}" type="presParOf" srcId="{8B5F60B5-3DDE-46D8-9015-BDE9825FF449}" destId="{472B5888-E080-46D5-9FF3-B4EA7E9D3D1B}" srcOrd="2" destOrd="0" presId="urn:microsoft.com/office/officeart/2005/8/layout/vList5"/>
    <dgm:cxn modelId="{970D03C2-8B01-45A8-A5DD-162F829F6303}" type="presParOf" srcId="{472B5888-E080-46D5-9FF3-B4EA7E9D3D1B}" destId="{3EC0BC17-0486-42B1-9989-B6942E379375}" srcOrd="0" destOrd="0" presId="urn:microsoft.com/office/officeart/2005/8/layout/vList5"/>
    <dgm:cxn modelId="{62347759-8CAA-453A-ABF4-0C01D13D3D5B}" type="presParOf" srcId="{472B5888-E080-46D5-9FF3-B4EA7E9D3D1B}" destId="{5901EF61-E8FA-4096-B93B-325653D126BC}" srcOrd="1" destOrd="0" presId="urn:microsoft.com/office/officeart/2005/8/layout/vList5"/>
    <dgm:cxn modelId="{188E5E71-D344-473D-B77C-48C747133631}" type="presParOf" srcId="{8B5F60B5-3DDE-46D8-9015-BDE9825FF449}" destId="{81AB83C6-D34D-4F8E-9DD4-B83FC40C6335}" srcOrd="3" destOrd="0" presId="urn:microsoft.com/office/officeart/2005/8/layout/vList5"/>
    <dgm:cxn modelId="{B32C7D00-10E4-4708-AB31-B5613C21E5AF}" type="presParOf" srcId="{8B5F60B5-3DDE-46D8-9015-BDE9825FF449}" destId="{BDFC78A3-0975-4A2C-A352-470B5EB8593B}" srcOrd="4" destOrd="0" presId="urn:microsoft.com/office/officeart/2005/8/layout/vList5"/>
    <dgm:cxn modelId="{C74EBD75-8BAD-4C6D-BC72-B749F849FA11}" type="presParOf" srcId="{BDFC78A3-0975-4A2C-A352-470B5EB8593B}" destId="{C43778A2-58FE-4D99-B456-7F6678D62C44}" srcOrd="0" destOrd="0" presId="urn:microsoft.com/office/officeart/2005/8/layout/vList5"/>
    <dgm:cxn modelId="{AE5AF683-5FA0-4D7B-9531-44B39D9F4BF4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33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8D590C4D-FCF8-42AF-B291-86891A957995}" type="presOf" srcId="{3B523834-98CD-4240-96CA-462C8F46838C}" destId="{25C100A0-BF31-4569-9B97-7A1C4ABCFEA1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4222A710-58DC-4CF1-89D2-497D59300A52}" type="presOf" srcId="{1E46D474-C09A-4D87-9DD7-57C2C21676CC}" destId="{56401B43-4E02-4F2E-93A8-4DCC0D2F4B7A}" srcOrd="0" destOrd="0" presId="urn:microsoft.com/office/officeart/2005/8/layout/vList5"/>
    <dgm:cxn modelId="{9897CDE2-1CC6-4736-B3E6-0868549E9010}" type="presOf" srcId="{89B22581-D958-4EC3-A724-03F451BB1513}" destId="{8B5F60B5-3DDE-46D8-9015-BDE9825FF449}" srcOrd="0" destOrd="0" presId="urn:microsoft.com/office/officeart/2005/8/layout/vList5"/>
    <dgm:cxn modelId="{813AD129-9D7C-4D46-BE61-39DEA170EFD1}" type="presOf" srcId="{73087730-9DF0-4296-86CB-3DDFC10229D1}" destId="{EF40EDD1-96D7-4E9C-837C-423608584DCF}" srcOrd="0" destOrd="0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711AB879-619B-4FDF-8E9A-5C96E02039AF}" type="presOf" srcId="{ECEB5A74-B1FB-47E3-B673-A3DACD0E1605}" destId="{5901EF61-E8FA-4096-B93B-325653D126BC}" srcOrd="0" destOrd="0" presId="urn:microsoft.com/office/officeart/2005/8/layout/vList5"/>
    <dgm:cxn modelId="{83735767-A259-4BE5-97F9-B6ABBDAB469C}" type="presOf" srcId="{532C8383-7831-4BB5-96F3-14848B019928}" destId="{3EC0BC17-0486-42B1-9989-B6942E379375}" srcOrd="0" destOrd="0" presId="urn:microsoft.com/office/officeart/2005/8/layout/vList5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91A0DB57-EC64-48DC-A3C5-FC469ABF9F0A}" type="presOf" srcId="{DE1E0852-97BB-43C5-AF30-E489A2F48FBD}" destId="{C43778A2-58FE-4D99-B456-7F6678D62C44}" srcOrd="0" destOrd="0" presId="urn:microsoft.com/office/officeart/2005/8/layout/vList5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48083AC3-362B-4B3F-B7F2-E1FB84D8A889}" type="presParOf" srcId="{8B5F60B5-3DDE-46D8-9015-BDE9825FF449}" destId="{7C224374-5950-48C9-9E8F-7759F6E72A88}" srcOrd="0" destOrd="0" presId="urn:microsoft.com/office/officeart/2005/8/layout/vList5"/>
    <dgm:cxn modelId="{72FE046B-A3F0-4668-A82D-3F2594CC249C}" type="presParOf" srcId="{7C224374-5950-48C9-9E8F-7759F6E72A88}" destId="{EF40EDD1-96D7-4E9C-837C-423608584DCF}" srcOrd="0" destOrd="0" presId="urn:microsoft.com/office/officeart/2005/8/layout/vList5"/>
    <dgm:cxn modelId="{7F5F27BE-DDD0-4735-BB95-B5ADC914CDDD}" type="presParOf" srcId="{7C224374-5950-48C9-9E8F-7759F6E72A88}" destId="{56401B43-4E02-4F2E-93A8-4DCC0D2F4B7A}" srcOrd="1" destOrd="0" presId="urn:microsoft.com/office/officeart/2005/8/layout/vList5"/>
    <dgm:cxn modelId="{9C069E78-42A3-4D9A-9395-329ADD0F975F}" type="presParOf" srcId="{8B5F60B5-3DDE-46D8-9015-BDE9825FF449}" destId="{5166CD2B-18FE-466E-B923-79C016E669CB}" srcOrd="1" destOrd="0" presId="urn:microsoft.com/office/officeart/2005/8/layout/vList5"/>
    <dgm:cxn modelId="{5EC6D5AD-B917-4E71-B619-26FC91B605F5}" type="presParOf" srcId="{8B5F60B5-3DDE-46D8-9015-BDE9825FF449}" destId="{472B5888-E080-46D5-9FF3-B4EA7E9D3D1B}" srcOrd="2" destOrd="0" presId="urn:microsoft.com/office/officeart/2005/8/layout/vList5"/>
    <dgm:cxn modelId="{F44169B7-BC52-46D0-AEAA-1285517BFCB3}" type="presParOf" srcId="{472B5888-E080-46D5-9FF3-B4EA7E9D3D1B}" destId="{3EC0BC17-0486-42B1-9989-B6942E379375}" srcOrd="0" destOrd="0" presId="urn:microsoft.com/office/officeart/2005/8/layout/vList5"/>
    <dgm:cxn modelId="{1CD4D837-E875-4A5D-926F-36B6CBFD2D49}" type="presParOf" srcId="{472B5888-E080-46D5-9FF3-B4EA7E9D3D1B}" destId="{5901EF61-E8FA-4096-B93B-325653D126BC}" srcOrd="1" destOrd="0" presId="urn:microsoft.com/office/officeart/2005/8/layout/vList5"/>
    <dgm:cxn modelId="{26BD437A-E8AF-4F95-ACFB-9BA9D5CDE375}" type="presParOf" srcId="{8B5F60B5-3DDE-46D8-9015-BDE9825FF449}" destId="{81AB83C6-D34D-4F8E-9DD4-B83FC40C6335}" srcOrd="3" destOrd="0" presId="urn:microsoft.com/office/officeart/2005/8/layout/vList5"/>
    <dgm:cxn modelId="{93089602-2907-40CB-95D4-8C944F67EBFF}" type="presParOf" srcId="{8B5F60B5-3DDE-46D8-9015-BDE9825FF449}" destId="{BDFC78A3-0975-4A2C-A352-470B5EB8593B}" srcOrd="4" destOrd="0" presId="urn:microsoft.com/office/officeart/2005/8/layout/vList5"/>
    <dgm:cxn modelId="{30C4980F-2442-43F7-A958-20E141CB3BFE}" type="presParOf" srcId="{BDFC78A3-0975-4A2C-A352-470B5EB8593B}" destId="{C43778A2-58FE-4D99-B456-7F6678D62C44}" srcOrd="0" destOrd="0" presId="urn:microsoft.com/office/officeart/2005/8/layout/vList5"/>
    <dgm:cxn modelId="{574D57E4-5084-4871-9794-85FB2288B90C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33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8F560F-B0DC-4417-A090-2BF01713D439}" type="presOf" srcId="{89B22581-D958-4EC3-A724-03F451BB1513}" destId="{8B5F60B5-3DDE-46D8-9015-BDE9825FF449}" srcOrd="0" destOrd="0" presId="urn:microsoft.com/office/officeart/2005/8/layout/vList5"/>
    <dgm:cxn modelId="{B0D8F01D-3F62-4944-B4A2-CE5B37E72160}" type="presOf" srcId="{1E46D474-C09A-4D87-9DD7-57C2C21676CC}" destId="{56401B43-4E02-4F2E-93A8-4DCC0D2F4B7A}" srcOrd="0" destOrd="0" presId="urn:microsoft.com/office/officeart/2005/8/layout/vList5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1019D730-DE08-4487-B406-B5B005C9BC65}" type="presOf" srcId="{532C8383-7831-4BB5-96F3-14848B019928}" destId="{3EC0BC17-0486-42B1-9989-B6942E379375}" srcOrd="0" destOrd="0" presId="urn:microsoft.com/office/officeart/2005/8/layout/vList5"/>
    <dgm:cxn modelId="{03284A10-5468-44EF-B50C-817703A8E611}" type="presOf" srcId="{3B523834-98CD-4240-96CA-462C8F46838C}" destId="{25C100A0-BF31-4569-9B97-7A1C4ABCFEA1}" srcOrd="0" destOrd="0" presId="urn:microsoft.com/office/officeart/2005/8/layout/vList5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7940756B-E46A-4525-857C-07B09DF22AC3}" type="presOf" srcId="{DE1E0852-97BB-43C5-AF30-E489A2F48FBD}" destId="{C43778A2-58FE-4D99-B456-7F6678D62C44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255F4960-E2A5-42D1-BC09-630D34FD14FE}" type="presOf" srcId="{ECEB5A74-B1FB-47E3-B673-A3DACD0E1605}" destId="{5901EF61-E8FA-4096-B93B-325653D126BC}" srcOrd="0" destOrd="0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1EC3EFD5-206B-49C7-A9F3-8665412F62CE}" type="presOf" srcId="{73087730-9DF0-4296-86CB-3DDFC10229D1}" destId="{EF40EDD1-96D7-4E9C-837C-423608584DCF}" srcOrd="0" destOrd="0" presId="urn:microsoft.com/office/officeart/2005/8/layout/vList5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B5B0FA76-7B8F-4193-B4A0-523AEB696535}" type="presParOf" srcId="{8B5F60B5-3DDE-46D8-9015-BDE9825FF449}" destId="{7C224374-5950-48C9-9E8F-7759F6E72A88}" srcOrd="0" destOrd="0" presId="urn:microsoft.com/office/officeart/2005/8/layout/vList5"/>
    <dgm:cxn modelId="{E1D0984A-1ADF-4D17-9D08-9C0E2557D9CD}" type="presParOf" srcId="{7C224374-5950-48C9-9E8F-7759F6E72A88}" destId="{EF40EDD1-96D7-4E9C-837C-423608584DCF}" srcOrd="0" destOrd="0" presId="urn:microsoft.com/office/officeart/2005/8/layout/vList5"/>
    <dgm:cxn modelId="{BACDE012-5F5C-42FA-ADAE-38B9AA991942}" type="presParOf" srcId="{7C224374-5950-48C9-9E8F-7759F6E72A88}" destId="{56401B43-4E02-4F2E-93A8-4DCC0D2F4B7A}" srcOrd="1" destOrd="0" presId="urn:microsoft.com/office/officeart/2005/8/layout/vList5"/>
    <dgm:cxn modelId="{F7ECE9FC-91C7-44EC-A0BC-71B424AEEC0F}" type="presParOf" srcId="{8B5F60B5-3DDE-46D8-9015-BDE9825FF449}" destId="{5166CD2B-18FE-466E-B923-79C016E669CB}" srcOrd="1" destOrd="0" presId="urn:microsoft.com/office/officeart/2005/8/layout/vList5"/>
    <dgm:cxn modelId="{AFA62700-318A-440A-AD24-1880F41D0E88}" type="presParOf" srcId="{8B5F60B5-3DDE-46D8-9015-BDE9825FF449}" destId="{472B5888-E080-46D5-9FF3-B4EA7E9D3D1B}" srcOrd="2" destOrd="0" presId="urn:microsoft.com/office/officeart/2005/8/layout/vList5"/>
    <dgm:cxn modelId="{DDFAEC4F-1879-49F8-BB43-2D4D45837CD4}" type="presParOf" srcId="{472B5888-E080-46D5-9FF3-B4EA7E9D3D1B}" destId="{3EC0BC17-0486-42B1-9989-B6942E379375}" srcOrd="0" destOrd="0" presId="urn:microsoft.com/office/officeart/2005/8/layout/vList5"/>
    <dgm:cxn modelId="{AB34685D-E294-4AC9-941D-310A83D2E9C6}" type="presParOf" srcId="{472B5888-E080-46D5-9FF3-B4EA7E9D3D1B}" destId="{5901EF61-E8FA-4096-B93B-325653D126BC}" srcOrd="1" destOrd="0" presId="urn:microsoft.com/office/officeart/2005/8/layout/vList5"/>
    <dgm:cxn modelId="{53369746-E142-45F8-A7D6-1BBA56D1E29F}" type="presParOf" srcId="{8B5F60B5-3DDE-46D8-9015-BDE9825FF449}" destId="{81AB83C6-D34D-4F8E-9DD4-B83FC40C6335}" srcOrd="3" destOrd="0" presId="urn:microsoft.com/office/officeart/2005/8/layout/vList5"/>
    <dgm:cxn modelId="{C1B57E82-DC98-439D-BEB6-330964E3E2C9}" type="presParOf" srcId="{8B5F60B5-3DDE-46D8-9015-BDE9825FF449}" destId="{BDFC78A3-0975-4A2C-A352-470B5EB8593B}" srcOrd="4" destOrd="0" presId="urn:microsoft.com/office/officeart/2005/8/layout/vList5"/>
    <dgm:cxn modelId="{3E52D17E-97C1-46C3-BCC2-5CAAFF7926AA}" type="presParOf" srcId="{BDFC78A3-0975-4A2C-A352-470B5EB8593B}" destId="{C43778A2-58FE-4D99-B456-7F6678D62C44}" srcOrd="0" destOrd="0" presId="urn:microsoft.com/office/officeart/2005/8/layout/vList5"/>
    <dgm:cxn modelId="{7F3CF576-25C4-4FCC-90F3-A290BCEC171F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8B5F60B5-3DDE-46D8-9015-BDE9825FF449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C224374-5950-48C9-9E8F-7759F6E72A88}" type="pres">
      <dgm:prSet presAssocID="{73087730-9DF0-4296-86CB-3DDFC10229D1}" presName="linNode" presStyleCnt="0"/>
      <dgm:spPr/>
    </dgm:pt>
    <dgm:pt modelId="{EF40EDD1-96D7-4E9C-837C-423608584DCF}" type="pres">
      <dgm:prSet presAssocID="{73087730-9DF0-4296-86CB-3DDFC10229D1}" presName="parentText" presStyleLbl="node1" presStyleIdx="0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01B43-4E02-4F2E-93A8-4DCC0D2F4B7A}" type="pres">
      <dgm:prSet presAssocID="{73087730-9DF0-4296-86CB-3DDFC10229D1}" presName="descendantText" presStyleLbl="alignAccFollowNode1" presStyleIdx="0" presStyleCnt="3" custScaleX="134415" custScaleY="120089" custLinFactNeighborY="0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166CD2B-18FE-466E-B923-79C016E669CB}" type="pres">
      <dgm:prSet presAssocID="{38EAA8DF-970A-44B6-BCF0-24C08CF75F14}" presName="sp" presStyleCnt="0"/>
      <dgm:spPr/>
    </dgm:pt>
    <dgm:pt modelId="{472B5888-E080-46D5-9FF3-B4EA7E9D3D1B}" type="pres">
      <dgm:prSet presAssocID="{532C8383-7831-4BB5-96F3-14848B019928}" presName="linNode" presStyleCnt="0"/>
      <dgm:spPr/>
    </dgm:pt>
    <dgm:pt modelId="{3EC0BC17-0486-42B1-9989-B6942E379375}" type="pres">
      <dgm:prSet presAssocID="{532C8383-7831-4BB5-96F3-14848B019928}" presName="parentText" presStyleLbl="node1" presStyleIdx="1" presStyleCnt="3" custScaleX="3801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901EF61-E8FA-4096-B93B-325653D126BC}" type="pres">
      <dgm:prSet presAssocID="{532C8383-7831-4BB5-96F3-14848B019928}" presName="descendantText" presStyleLbl="alignAccFollowNode1" presStyleIdx="1" presStyleCnt="3" custScaleX="134415" custScaleY="12517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1AB83C6-D34D-4F8E-9DD4-B83FC40C6335}" type="pres">
      <dgm:prSet presAssocID="{900E7209-5A44-4FC6-B1FE-AE1777FF40C4}" presName="sp" presStyleCnt="0"/>
      <dgm:spPr/>
    </dgm:pt>
    <dgm:pt modelId="{BDFC78A3-0975-4A2C-A352-470B5EB8593B}" type="pres">
      <dgm:prSet presAssocID="{DE1E0852-97BB-43C5-AF30-E489A2F48FBD}" presName="linNode" presStyleCnt="0"/>
      <dgm:spPr/>
    </dgm:pt>
    <dgm:pt modelId="{C43778A2-58FE-4D99-B456-7F6678D62C44}" type="pres">
      <dgm:prSet presAssocID="{DE1E0852-97BB-43C5-AF30-E489A2F48FBD}" presName="parentText" presStyleLbl="node1" presStyleIdx="2" presStyleCnt="3" custScaleX="3801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C100A0-BF31-4569-9B97-7A1C4ABCFEA1}" type="pres">
      <dgm:prSet presAssocID="{DE1E0852-97BB-43C5-AF30-E489A2F48FBD}" presName="descendantText" presStyleLbl="alignAccFollowNode1" presStyleIdx="2" presStyleCnt="3" custScaleX="134415" custScaleY="12339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11B5FA3-75B5-4215-895E-0FA8F5D81E49}" type="presOf" srcId="{89B22581-D958-4EC3-A724-03F451BB1513}" destId="{8B5F60B5-3DDE-46D8-9015-BDE9825FF449}" srcOrd="0" destOrd="0" presId="urn:microsoft.com/office/officeart/2005/8/layout/vList5"/>
    <dgm:cxn modelId="{E2DF2FF6-9E55-4A6D-95DF-4121B0628805}" type="presOf" srcId="{532C8383-7831-4BB5-96F3-14848B019928}" destId="{3EC0BC17-0486-42B1-9989-B6942E379375}" srcOrd="0" destOrd="0" presId="urn:microsoft.com/office/officeart/2005/8/layout/vList5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6BF82E3B-72F3-4EF7-8525-5D73910FE175}" type="presOf" srcId="{3B523834-98CD-4240-96CA-462C8F46838C}" destId="{25C100A0-BF31-4569-9B97-7A1C4ABCFEA1}" srcOrd="0" destOrd="0" presId="urn:microsoft.com/office/officeart/2005/8/layout/vList5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F045EE7D-0B80-463F-AD0A-E09840EB22DA}" type="presOf" srcId="{DE1E0852-97BB-43C5-AF30-E489A2F48FBD}" destId="{C43778A2-58FE-4D99-B456-7F6678D62C44}" srcOrd="0" destOrd="0" presId="urn:microsoft.com/office/officeart/2005/8/layout/vList5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5E4BB4C9-61C5-40F8-8AC8-54AED14A1164}" type="presOf" srcId="{73087730-9DF0-4296-86CB-3DDFC10229D1}" destId="{EF40EDD1-96D7-4E9C-837C-423608584DCF}" srcOrd="0" destOrd="0" presId="urn:microsoft.com/office/officeart/2005/8/layout/vList5"/>
    <dgm:cxn modelId="{966F690B-7F6A-4C4D-829F-8FF8EE9C119B}" type="presOf" srcId="{ECEB5A74-B1FB-47E3-B673-A3DACD0E1605}" destId="{5901EF61-E8FA-4096-B93B-325653D126BC}" srcOrd="0" destOrd="0" presId="urn:microsoft.com/office/officeart/2005/8/layout/vList5"/>
    <dgm:cxn modelId="{3AC5D910-DE2F-4683-A98D-204B1467D3A5}" type="presOf" srcId="{1E46D474-C09A-4D87-9DD7-57C2C21676CC}" destId="{56401B43-4E02-4F2E-93A8-4DCC0D2F4B7A}" srcOrd="0" destOrd="0" presId="urn:microsoft.com/office/officeart/2005/8/layout/vList5"/>
    <dgm:cxn modelId="{EAEAC156-C155-4D34-B179-620AF9E3E0FD}" type="presParOf" srcId="{8B5F60B5-3DDE-46D8-9015-BDE9825FF449}" destId="{7C224374-5950-48C9-9E8F-7759F6E72A88}" srcOrd="0" destOrd="0" presId="urn:microsoft.com/office/officeart/2005/8/layout/vList5"/>
    <dgm:cxn modelId="{6EAA96C1-D888-4B04-B185-7CD5AFAF89F1}" type="presParOf" srcId="{7C224374-5950-48C9-9E8F-7759F6E72A88}" destId="{EF40EDD1-96D7-4E9C-837C-423608584DCF}" srcOrd="0" destOrd="0" presId="urn:microsoft.com/office/officeart/2005/8/layout/vList5"/>
    <dgm:cxn modelId="{EF7F0889-A695-4600-B4EF-9B361BD23BBC}" type="presParOf" srcId="{7C224374-5950-48C9-9E8F-7759F6E72A88}" destId="{56401B43-4E02-4F2E-93A8-4DCC0D2F4B7A}" srcOrd="1" destOrd="0" presId="urn:microsoft.com/office/officeart/2005/8/layout/vList5"/>
    <dgm:cxn modelId="{80BF1352-A04B-4103-A358-0C660ADDFCF2}" type="presParOf" srcId="{8B5F60B5-3DDE-46D8-9015-BDE9825FF449}" destId="{5166CD2B-18FE-466E-B923-79C016E669CB}" srcOrd="1" destOrd="0" presId="urn:microsoft.com/office/officeart/2005/8/layout/vList5"/>
    <dgm:cxn modelId="{AC2458EA-282E-4EF5-B02A-F4498DC077BB}" type="presParOf" srcId="{8B5F60B5-3DDE-46D8-9015-BDE9825FF449}" destId="{472B5888-E080-46D5-9FF3-B4EA7E9D3D1B}" srcOrd="2" destOrd="0" presId="urn:microsoft.com/office/officeart/2005/8/layout/vList5"/>
    <dgm:cxn modelId="{233D2326-3912-4173-A9F8-06469C542E57}" type="presParOf" srcId="{472B5888-E080-46D5-9FF3-B4EA7E9D3D1B}" destId="{3EC0BC17-0486-42B1-9989-B6942E379375}" srcOrd="0" destOrd="0" presId="urn:microsoft.com/office/officeart/2005/8/layout/vList5"/>
    <dgm:cxn modelId="{EA9FEA98-F063-4958-8C4E-8535B55E4A61}" type="presParOf" srcId="{472B5888-E080-46D5-9FF3-B4EA7E9D3D1B}" destId="{5901EF61-E8FA-4096-B93B-325653D126BC}" srcOrd="1" destOrd="0" presId="urn:microsoft.com/office/officeart/2005/8/layout/vList5"/>
    <dgm:cxn modelId="{9AB3EF01-A780-49AD-B13F-DA2FF8BF2AE4}" type="presParOf" srcId="{8B5F60B5-3DDE-46D8-9015-BDE9825FF449}" destId="{81AB83C6-D34D-4F8E-9DD4-B83FC40C6335}" srcOrd="3" destOrd="0" presId="urn:microsoft.com/office/officeart/2005/8/layout/vList5"/>
    <dgm:cxn modelId="{C9F3125B-99A7-4102-84A6-8309A48ED9AD}" type="presParOf" srcId="{8B5F60B5-3DDE-46D8-9015-BDE9825FF449}" destId="{BDFC78A3-0975-4A2C-A352-470B5EB8593B}" srcOrd="4" destOrd="0" presId="urn:microsoft.com/office/officeart/2005/8/layout/vList5"/>
    <dgm:cxn modelId="{C5D1CCBA-0519-49F8-8B28-7CFB788171C1}" type="presParOf" srcId="{BDFC78A3-0975-4A2C-A352-470B5EB8593B}" destId="{C43778A2-58FE-4D99-B456-7F6678D62C44}" srcOrd="0" destOrd="0" presId="urn:microsoft.com/office/officeart/2005/8/layout/vList5"/>
    <dgm:cxn modelId="{83376D73-8DCE-43F0-A8E4-099C18F8B90C}" type="presParOf" srcId="{BDFC78A3-0975-4A2C-A352-470B5EB8593B}" destId="{25C100A0-BF31-4569-9B97-7A1C4ABCFEA1}" srcOrd="1" destOrd="0" presId="urn:microsoft.com/office/officeart/2005/8/layout/vList5"/>
  </dgm:cxnLst>
  <dgm:bg>
    <a:solidFill>
      <a:schemeClr val="bg1">
        <a:lumMod val="95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A12ED5-A13A-4A1E-94AB-B8CADAC7EAB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BD1992EE-4C89-4110-8983-3E59C4C1611F}">
      <dgm:prSet phldrT="[Text]"/>
      <dgm:spPr>
        <a:solidFill>
          <a:srgbClr val="ED7D31"/>
        </a:solidFill>
      </dgm:spPr>
      <dgm:t>
        <a:bodyPr/>
        <a:lstStyle/>
        <a:p>
          <a:r>
            <a:rPr lang="cs-CZ" dirty="0" smtClean="0"/>
            <a:t>BD-I</a:t>
          </a:r>
          <a:endParaRPr lang="cs-CZ" dirty="0"/>
        </a:p>
      </dgm:t>
    </dgm:pt>
    <dgm:pt modelId="{68C1272B-E14E-49C3-B688-A0058CDCFFA6}" type="parTrans" cxnId="{577AB767-0C6C-4995-B9CE-A202C51531A8}">
      <dgm:prSet/>
      <dgm:spPr/>
      <dgm:t>
        <a:bodyPr/>
        <a:lstStyle/>
        <a:p>
          <a:endParaRPr lang="cs-CZ"/>
        </a:p>
      </dgm:t>
    </dgm:pt>
    <dgm:pt modelId="{6E56F4AE-81C6-4C2E-9B23-102BF15AF72D}" type="sibTrans" cxnId="{577AB767-0C6C-4995-B9CE-A202C51531A8}">
      <dgm:prSet/>
      <dgm:spPr/>
      <dgm:t>
        <a:bodyPr/>
        <a:lstStyle/>
        <a:p>
          <a:endParaRPr lang="cs-CZ"/>
        </a:p>
      </dgm:t>
    </dgm:pt>
    <dgm:pt modelId="{B7102D08-00C5-46FB-A94E-A9CCF2C781A6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/>
            <a:t>29±3 % - vysoce redukčně labilní sloučeniny Fe a Mn </a:t>
          </a:r>
          <a:endParaRPr lang="cs-CZ" dirty="0"/>
        </a:p>
      </dgm:t>
    </dgm:pt>
    <dgm:pt modelId="{0CD84B14-638A-4728-8697-4274810C98D1}" type="parTrans" cxnId="{C072FAD8-F75B-4997-B197-218622F40D9F}">
      <dgm:prSet/>
      <dgm:spPr/>
      <dgm:t>
        <a:bodyPr/>
        <a:lstStyle/>
        <a:p>
          <a:endParaRPr lang="cs-CZ"/>
        </a:p>
      </dgm:t>
    </dgm:pt>
    <dgm:pt modelId="{C4F0F36C-E1F2-43A3-8EFB-432838C86300}" type="sibTrans" cxnId="{C072FAD8-F75B-4997-B197-218622F40D9F}">
      <dgm:prSet/>
      <dgm:spPr/>
      <dgm:t>
        <a:bodyPr/>
        <a:lstStyle/>
        <a:p>
          <a:endParaRPr lang="cs-CZ"/>
        </a:p>
      </dgm:t>
    </dgm:pt>
    <dgm:pt modelId="{DC94D42E-3240-4107-BBFF-D4BFB23E2F7F}">
      <dgm:prSet phldrT="[Text]"/>
      <dgm:spPr>
        <a:solidFill>
          <a:srgbClr val="632523"/>
        </a:solidFill>
      </dgm:spPr>
      <dgm:t>
        <a:bodyPr/>
        <a:lstStyle/>
        <a:p>
          <a:r>
            <a:rPr lang="cs-CZ" dirty="0" smtClean="0"/>
            <a:t>BD-II</a:t>
          </a:r>
          <a:endParaRPr lang="cs-CZ" dirty="0"/>
        </a:p>
      </dgm:t>
    </dgm:pt>
    <dgm:pt modelId="{A6F9BDE4-6C62-42E6-87B1-D1A6022A4380}" type="parTrans" cxnId="{EAFF7F31-F9FB-4E8C-8BF9-3711DC0A1C85}">
      <dgm:prSet/>
      <dgm:spPr/>
      <dgm:t>
        <a:bodyPr/>
        <a:lstStyle/>
        <a:p>
          <a:endParaRPr lang="cs-CZ"/>
        </a:p>
      </dgm:t>
    </dgm:pt>
    <dgm:pt modelId="{53A956D7-3558-4D4F-86F5-24D6CC3D6354}" type="sibTrans" cxnId="{EAFF7F31-F9FB-4E8C-8BF9-3711DC0A1C85}">
      <dgm:prSet/>
      <dgm:spPr/>
      <dgm:t>
        <a:bodyPr/>
        <a:lstStyle/>
        <a:p>
          <a:endParaRPr lang="cs-CZ"/>
        </a:p>
      </dgm:t>
    </dgm:pt>
    <dgm:pt modelId="{16C8636C-F496-49CC-B763-913EA6D3FE14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/>
            <a:t>30±3 % - stabilnější a méně bakteriálně a chemicky redukovatelné sloučeniny Fe a Mn (frakce BD-II)</a:t>
          </a:r>
          <a:endParaRPr lang="cs-CZ" dirty="0"/>
        </a:p>
      </dgm:t>
    </dgm:pt>
    <dgm:pt modelId="{10694A86-E274-4BE3-8ECF-790C98648332}" type="parTrans" cxnId="{4A3C1441-045A-4E3D-AC7B-47FEDF7B9761}">
      <dgm:prSet/>
      <dgm:spPr/>
      <dgm:t>
        <a:bodyPr/>
        <a:lstStyle/>
        <a:p>
          <a:endParaRPr lang="cs-CZ"/>
        </a:p>
      </dgm:t>
    </dgm:pt>
    <dgm:pt modelId="{99BAB094-B734-4431-A87D-56E797CB03B1}" type="sibTrans" cxnId="{4A3C1441-045A-4E3D-AC7B-47FEDF7B9761}">
      <dgm:prSet/>
      <dgm:spPr/>
      <dgm:t>
        <a:bodyPr/>
        <a:lstStyle/>
        <a:p>
          <a:endParaRPr lang="cs-CZ"/>
        </a:p>
      </dgm:t>
    </dgm:pt>
    <dgm:pt modelId="{25DE3700-DFA9-46F7-A2D5-3A3B0E38CE20}">
      <dgm:prSet phldrT="[Text]"/>
      <dgm:spPr>
        <a:solidFill>
          <a:srgbClr val="FFFF66"/>
        </a:solidFill>
      </dgm:spPr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NaOH-I</a:t>
          </a:r>
          <a:endParaRPr lang="cs-CZ" dirty="0">
            <a:solidFill>
              <a:schemeClr val="tx1"/>
            </a:solidFill>
          </a:endParaRPr>
        </a:p>
      </dgm:t>
    </dgm:pt>
    <dgm:pt modelId="{5E515AE6-0F1F-4EF7-AC60-9BF1DB21C5D8}" type="parTrans" cxnId="{E7885AD4-EC9F-460A-842C-4CCF043B2D1F}">
      <dgm:prSet/>
      <dgm:spPr/>
      <dgm:t>
        <a:bodyPr/>
        <a:lstStyle/>
        <a:p>
          <a:endParaRPr lang="cs-CZ"/>
        </a:p>
      </dgm:t>
    </dgm:pt>
    <dgm:pt modelId="{5314EAEC-EFAB-4A8D-B972-3A07F332DEAF}" type="sibTrans" cxnId="{E7885AD4-EC9F-460A-842C-4CCF043B2D1F}">
      <dgm:prSet/>
      <dgm:spPr/>
      <dgm:t>
        <a:bodyPr/>
        <a:lstStyle/>
        <a:p>
          <a:endParaRPr lang="cs-CZ"/>
        </a:p>
      </dgm:t>
    </dgm:pt>
    <dgm:pt modelId="{02C08240-FD6F-4F24-929F-B79ACD0A87D4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/>
            <a:t>26±4 % - amorfní (hydr)oxidy Al a v organických formách</a:t>
          </a:r>
          <a:endParaRPr lang="cs-CZ" dirty="0"/>
        </a:p>
      </dgm:t>
    </dgm:pt>
    <dgm:pt modelId="{736701A0-3987-4B28-9E0C-779B658F7C5C}" type="parTrans" cxnId="{DE5314B3-4F3B-4327-AF03-3229F1770952}">
      <dgm:prSet/>
      <dgm:spPr/>
      <dgm:t>
        <a:bodyPr/>
        <a:lstStyle/>
        <a:p>
          <a:endParaRPr lang="cs-CZ"/>
        </a:p>
      </dgm:t>
    </dgm:pt>
    <dgm:pt modelId="{E4AC0CE2-169E-4F56-8175-9477593A237A}" type="sibTrans" cxnId="{DE5314B3-4F3B-4327-AF03-3229F1770952}">
      <dgm:prSet/>
      <dgm:spPr/>
      <dgm:t>
        <a:bodyPr/>
        <a:lstStyle/>
        <a:p>
          <a:endParaRPr lang="cs-CZ"/>
        </a:p>
      </dgm:t>
    </dgm:pt>
    <dgm:pt modelId="{4C5D8AE5-397B-4992-88C8-A0F64B5DE66D}">
      <dgm:prSet phldrT="[Text]"/>
      <dgm:spPr>
        <a:solidFill>
          <a:srgbClr val="948A54"/>
        </a:solidFill>
      </dgm:spPr>
      <dgm:t>
        <a:bodyPr/>
        <a:lstStyle/>
        <a:p>
          <a:r>
            <a:rPr lang="cs-CZ" dirty="0" smtClean="0"/>
            <a:t>NaOH-II</a:t>
          </a:r>
          <a:endParaRPr lang="cs-CZ" dirty="0"/>
        </a:p>
      </dgm:t>
    </dgm:pt>
    <dgm:pt modelId="{2F171A66-6D85-4721-88AA-5AE84854E6ED}" type="parTrans" cxnId="{3499BDA9-D43B-4183-9A10-55855BF7BEB6}">
      <dgm:prSet/>
      <dgm:spPr/>
      <dgm:t>
        <a:bodyPr/>
        <a:lstStyle/>
        <a:p>
          <a:endParaRPr lang="cs-CZ"/>
        </a:p>
      </dgm:t>
    </dgm:pt>
    <dgm:pt modelId="{E90D2756-FFD1-4A47-8908-5A53993B9773}" type="sibTrans" cxnId="{3499BDA9-D43B-4183-9A10-55855BF7BEB6}">
      <dgm:prSet/>
      <dgm:spPr/>
      <dgm:t>
        <a:bodyPr/>
        <a:lstStyle/>
        <a:p>
          <a:endParaRPr lang="cs-CZ"/>
        </a:p>
      </dgm:t>
    </dgm:pt>
    <dgm:pt modelId="{07433FD3-FE02-426B-861C-4AE1AF888F73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/>
            <a:t>11±2 % - stabilní organické formy a krystalické oxidy Al</a:t>
          </a:r>
          <a:endParaRPr lang="cs-CZ" dirty="0"/>
        </a:p>
      </dgm:t>
    </dgm:pt>
    <dgm:pt modelId="{BE539156-EECE-4DA4-9CD5-814C64D23A45}" type="parTrans" cxnId="{554246F2-A78E-4868-A53E-3FC8AB5B862A}">
      <dgm:prSet/>
      <dgm:spPr/>
      <dgm:t>
        <a:bodyPr/>
        <a:lstStyle/>
        <a:p>
          <a:endParaRPr lang="cs-CZ"/>
        </a:p>
      </dgm:t>
    </dgm:pt>
    <dgm:pt modelId="{57F84005-2D86-489F-9BDC-D960B6670E83}" type="sibTrans" cxnId="{554246F2-A78E-4868-A53E-3FC8AB5B862A}">
      <dgm:prSet/>
      <dgm:spPr/>
      <dgm:t>
        <a:bodyPr/>
        <a:lstStyle/>
        <a:p>
          <a:endParaRPr lang="cs-CZ"/>
        </a:p>
      </dgm:t>
    </dgm:pt>
    <dgm:pt modelId="{87ECFBB5-313F-45EA-95FF-C8F8DC81BDE8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 smtClean="0"/>
            <a:t>HC-I</a:t>
          </a:r>
          <a:endParaRPr lang="cs-CZ" dirty="0"/>
        </a:p>
      </dgm:t>
    </dgm:pt>
    <dgm:pt modelId="{DB32F35B-AD59-4FF6-A6F1-7F21C6BA536F}" type="parTrans" cxnId="{DDEDBEE8-DA18-4557-BECD-9956E23A4095}">
      <dgm:prSet/>
      <dgm:spPr/>
      <dgm:t>
        <a:bodyPr/>
        <a:lstStyle/>
        <a:p>
          <a:endParaRPr lang="cs-CZ"/>
        </a:p>
      </dgm:t>
    </dgm:pt>
    <dgm:pt modelId="{898B0B4F-9E1E-4675-9F60-83823B851BFC}" type="sibTrans" cxnId="{DDEDBEE8-DA18-4557-BECD-9956E23A4095}">
      <dgm:prSet/>
      <dgm:spPr/>
      <dgm:t>
        <a:bodyPr/>
        <a:lstStyle/>
        <a:p>
          <a:endParaRPr lang="cs-CZ"/>
        </a:p>
      </dgm:t>
    </dgm:pt>
    <dgm:pt modelId="{5597AB0D-0FAD-47EE-85BE-3E447605926D}">
      <dgm:prSet phldrT="[Text]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r>
            <a:rPr lang="cs-CZ" dirty="0" smtClean="0"/>
            <a:t>4±1 %  - sloučeniny rozpustné v nízkých hodnotách pH</a:t>
          </a:r>
          <a:endParaRPr lang="cs-CZ" dirty="0"/>
        </a:p>
      </dgm:t>
    </dgm:pt>
    <dgm:pt modelId="{696B15EB-CEA9-4AD8-B338-2ADF179AE773}" type="parTrans" cxnId="{44E9580D-0FEA-4E4B-A99D-C8A47804A823}">
      <dgm:prSet/>
      <dgm:spPr/>
      <dgm:t>
        <a:bodyPr/>
        <a:lstStyle/>
        <a:p>
          <a:endParaRPr lang="cs-CZ"/>
        </a:p>
      </dgm:t>
    </dgm:pt>
    <dgm:pt modelId="{21DF7CBC-1C05-420A-8455-FF91977C590B}" type="sibTrans" cxnId="{44E9580D-0FEA-4E4B-A99D-C8A47804A823}">
      <dgm:prSet/>
      <dgm:spPr/>
      <dgm:t>
        <a:bodyPr/>
        <a:lstStyle/>
        <a:p>
          <a:endParaRPr lang="cs-CZ"/>
        </a:p>
      </dgm:t>
    </dgm:pt>
    <dgm:pt modelId="{87E75EDB-CA75-4D9E-AC35-A3B4E3BDB650}" type="pres">
      <dgm:prSet presAssocID="{A6A12ED5-A13A-4A1E-94AB-B8CADAC7EAB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48C31BC-B2A9-4536-8356-40217609E9AB}" type="pres">
      <dgm:prSet presAssocID="{BD1992EE-4C89-4110-8983-3E59C4C1611F}" presName="linNode" presStyleCnt="0"/>
      <dgm:spPr/>
    </dgm:pt>
    <dgm:pt modelId="{68B23DC0-7201-42D6-873A-C669FCE320FE}" type="pres">
      <dgm:prSet presAssocID="{BD1992EE-4C89-4110-8983-3E59C4C1611F}" presName="parentText" presStyleLbl="node1" presStyleIdx="0" presStyleCnt="5" custScaleX="3487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15E660E-AA53-449D-962F-3C8C38073B13}" type="pres">
      <dgm:prSet presAssocID="{BD1992EE-4C89-4110-8983-3E59C4C1611F}" presName="descendantText" presStyleLbl="alignAccFollowNode1" presStyleIdx="0" presStyleCnt="5" custScaleX="136632" custScaleY="1237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A65B1FC-4389-49AB-9722-5C2E98B3A0F9}" type="pres">
      <dgm:prSet presAssocID="{6E56F4AE-81C6-4C2E-9B23-102BF15AF72D}" presName="sp" presStyleCnt="0"/>
      <dgm:spPr/>
    </dgm:pt>
    <dgm:pt modelId="{251CE968-FD0D-4D57-8896-3DFC88FE342B}" type="pres">
      <dgm:prSet presAssocID="{DC94D42E-3240-4107-BBFF-D4BFB23E2F7F}" presName="linNode" presStyleCnt="0"/>
      <dgm:spPr/>
    </dgm:pt>
    <dgm:pt modelId="{5E7278AF-012F-4273-9F75-80F6908ECD2E}" type="pres">
      <dgm:prSet presAssocID="{DC94D42E-3240-4107-BBFF-D4BFB23E2F7F}" presName="parentText" presStyleLbl="node1" presStyleIdx="1" presStyleCnt="5" custScaleX="3487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2686DC4-934B-438E-9FE4-FBF3B536FB9F}" type="pres">
      <dgm:prSet presAssocID="{DC94D42E-3240-4107-BBFF-D4BFB23E2F7F}" presName="descendantText" presStyleLbl="alignAccFollowNode1" presStyleIdx="1" presStyleCnt="5" custScaleX="136632" custScaleY="1237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0998928-D0A2-4E8B-A045-64441571576A}" type="pres">
      <dgm:prSet presAssocID="{53A956D7-3558-4D4F-86F5-24D6CC3D6354}" presName="sp" presStyleCnt="0"/>
      <dgm:spPr/>
    </dgm:pt>
    <dgm:pt modelId="{45E89500-9D79-4FCF-8638-7E8B8B774131}" type="pres">
      <dgm:prSet presAssocID="{25DE3700-DFA9-46F7-A2D5-3A3B0E38CE20}" presName="linNode" presStyleCnt="0"/>
      <dgm:spPr/>
    </dgm:pt>
    <dgm:pt modelId="{4E3477D2-23DD-4780-A34B-286127CDF7B9}" type="pres">
      <dgm:prSet presAssocID="{25DE3700-DFA9-46F7-A2D5-3A3B0E38CE20}" presName="parentText" presStyleLbl="node1" presStyleIdx="2" presStyleCnt="5" custScaleX="3487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49D5DC9-9AC6-478D-9644-D6D3BC361866}" type="pres">
      <dgm:prSet presAssocID="{25DE3700-DFA9-46F7-A2D5-3A3B0E38CE20}" presName="descendantText" presStyleLbl="alignAccFollowNode1" presStyleIdx="2" presStyleCnt="5" custScaleX="136632" custScaleY="1237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2126518-B4BE-486D-B9EE-56BE64C1964D}" type="pres">
      <dgm:prSet presAssocID="{5314EAEC-EFAB-4A8D-B972-3A07F332DEAF}" presName="sp" presStyleCnt="0"/>
      <dgm:spPr/>
    </dgm:pt>
    <dgm:pt modelId="{DD38C2F8-8E3E-4B1B-A003-8BC2F9FD432A}" type="pres">
      <dgm:prSet presAssocID="{4C5D8AE5-397B-4992-88C8-A0F64B5DE66D}" presName="linNode" presStyleCnt="0"/>
      <dgm:spPr/>
    </dgm:pt>
    <dgm:pt modelId="{F69C1B1C-C7F7-43D5-BD9E-EEA912E1F03D}" type="pres">
      <dgm:prSet presAssocID="{4C5D8AE5-397B-4992-88C8-A0F64B5DE66D}" presName="parentText" presStyleLbl="node1" presStyleIdx="3" presStyleCnt="5" custScaleX="3487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3DE639-75AC-4B00-B19A-7D71BB3F2B87}" type="pres">
      <dgm:prSet presAssocID="{4C5D8AE5-397B-4992-88C8-A0F64B5DE66D}" presName="descendantText" presStyleLbl="alignAccFollowNode1" presStyleIdx="3" presStyleCnt="5" custScaleX="136632" custScaleY="1237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2CB259D-9C98-4176-ADBE-11E87723A847}" type="pres">
      <dgm:prSet presAssocID="{E90D2756-FFD1-4A47-8908-5A53993B9773}" presName="sp" presStyleCnt="0"/>
      <dgm:spPr/>
    </dgm:pt>
    <dgm:pt modelId="{49E5C47F-E82D-429E-AAA4-CCD00D7F6451}" type="pres">
      <dgm:prSet presAssocID="{87ECFBB5-313F-45EA-95FF-C8F8DC81BDE8}" presName="linNode" presStyleCnt="0"/>
      <dgm:spPr/>
    </dgm:pt>
    <dgm:pt modelId="{E3AC5157-D5B4-4403-8D0D-42384944062E}" type="pres">
      <dgm:prSet presAssocID="{87ECFBB5-313F-45EA-95FF-C8F8DC81BDE8}" presName="parentText" presStyleLbl="node1" presStyleIdx="4" presStyleCnt="5" custScaleX="34876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9914DE-5602-4368-892B-F27EA8EB5287}" type="pres">
      <dgm:prSet presAssocID="{87ECFBB5-313F-45EA-95FF-C8F8DC81BDE8}" presName="descendantText" presStyleLbl="alignAccFollowNode1" presStyleIdx="4" presStyleCnt="5" custScaleX="136632" custScaleY="12376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A3C1441-045A-4E3D-AC7B-47FEDF7B9761}" srcId="{DC94D42E-3240-4107-BBFF-D4BFB23E2F7F}" destId="{16C8636C-F496-49CC-B763-913EA6D3FE14}" srcOrd="0" destOrd="0" parTransId="{10694A86-E274-4BE3-8ECF-790C98648332}" sibTransId="{99BAB094-B734-4431-A87D-56E797CB03B1}"/>
    <dgm:cxn modelId="{554246F2-A78E-4868-A53E-3FC8AB5B862A}" srcId="{4C5D8AE5-397B-4992-88C8-A0F64B5DE66D}" destId="{07433FD3-FE02-426B-861C-4AE1AF888F73}" srcOrd="0" destOrd="0" parTransId="{BE539156-EECE-4DA4-9CD5-814C64D23A45}" sibTransId="{57F84005-2D86-489F-9BDC-D960B6670E83}"/>
    <dgm:cxn modelId="{EA362D62-C1A1-4652-A563-7B32603EE26D}" type="presOf" srcId="{B7102D08-00C5-46FB-A94E-A9CCF2C781A6}" destId="{B15E660E-AA53-449D-962F-3C8C38073B13}" srcOrd="0" destOrd="0" presId="urn:microsoft.com/office/officeart/2005/8/layout/vList5"/>
    <dgm:cxn modelId="{780D6560-9F16-4E89-8A93-CB3006C81A71}" type="presOf" srcId="{02C08240-FD6F-4F24-929F-B79ACD0A87D4}" destId="{049D5DC9-9AC6-478D-9644-D6D3BC361866}" srcOrd="0" destOrd="0" presId="urn:microsoft.com/office/officeart/2005/8/layout/vList5"/>
    <dgm:cxn modelId="{C072FAD8-F75B-4997-B197-218622F40D9F}" srcId="{BD1992EE-4C89-4110-8983-3E59C4C1611F}" destId="{B7102D08-00C5-46FB-A94E-A9CCF2C781A6}" srcOrd="0" destOrd="0" parTransId="{0CD84B14-638A-4728-8697-4274810C98D1}" sibTransId="{C4F0F36C-E1F2-43A3-8EFB-432838C86300}"/>
    <dgm:cxn modelId="{26995792-F63E-4850-8EA4-5B85E8D3D3FA}" type="presOf" srcId="{5597AB0D-0FAD-47EE-85BE-3E447605926D}" destId="{2F9914DE-5602-4368-892B-F27EA8EB5287}" srcOrd="0" destOrd="0" presId="urn:microsoft.com/office/officeart/2005/8/layout/vList5"/>
    <dgm:cxn modelId="{F6BEC97E-52D5-462F-AE5C-D7BBB5914387}" type="presOf" srcId="{07433FD3-FE02-426B-861C-4AE1AF888F73}" destId="{063DE639-75AC-4B00-B19A-7D71BB3F2B87}" srcOrd="0" destOrd="0" presId="urn:microsoft.com/office/officeart/2005/8/layout/vList5"/>
    <dgm:cxn modelId="{DE5314B3-4F3B-4327-AF03-3229F1770952}" srcId="{25DE3700-DFA9-46F7-A2D5-3A3B0E38CE20}" destId="{02C08240-FD6F-4F24-929F-B79ACD0A87D4}" srcOrd="0" destOrd="0" parTransId="{736701A0-3987-4B28-9E0C-779B658F7C5C}" sibTransId="{E4AC0CE2-169E-4F56-8175-9477593A237A}"/>
    <dgm:cxn modelId="{577AB767-0C6C-4995-B9CE-A202C51531A8}" srcId="{A6A12ED5-A13A-4A1E-94AB-B8CADAC7EAB3}" destId="{BD1992EE-4C89-4110-8983-3E59C4C1611F}" srcOrd="0" destOrd="0" parTransId="{68C1272B-E14E-49C3-B688-A0058CDCFFA6}" sibTransId="{6E56F4AE-81C6-4C2E-9B23-102BF15AF72D}"/>
    <dgm:cxn modelId="{E580B48F-34B9-4FB9-B68B-923FA3511AC4}" type="presOf" srcId="{25DE3700-DFA9-46F7-A2D5-3A3B0E38CE20}" destId="{4E3477D2-23DD-4780-A34B-286127CDF7B9}" srcOrd="0" destOrd="0" presId="urn:microsoft.com/office/officeart/2005/8/layout/vList5"/>
    <dgm:cxn modelId="{EAFF7F31-F9FB-4E8C-8BF9-3711DC0A1C85}" srcId="{A6A12ED5-A13A-4A1E-94AB-B8CADAC7EAB3}" destId="{DC94D42E-3240-4107-BBFF-D4BFB23E2F7F}" srcOrd="1" destOrd="0" parTransId="{A6F9BDE4-6C62-42E6-87B1-D1A6022A4380}" sibTransId="{53A956D7-3558-4D4F-86F5-24D6CC3D6354}"/>
    <dgm:cxn modelId="{9E8FCCD4-EBD8-43CE-BA71-1A16C8258730}" type="presOf" srcId="{BD1992EE-4C89-4110-8983-3E59C4C1611F}" destId="{68B23DC0-7201-42D6-873A-C669FCE320FE}" srcOrd="0" destOrd="0" presId="urn:microsoft.com/office/officeart/2005/8/layout/vList5"/>
    <dgm:cxn modelId="{2A08EAEC-308C-4A78-8353-57DF68A5504E}" type="presOf" srcId="{87ECFBB5-313F-45EA-95FF-C8F8DC81BDE8}" destId="{E3AC5157-D5B4-4403-8D0D-42384944062E}" srcOrd="0" destOrd="0" presId="urn:microsoft.com/office/officeart/2005/8/layout/vList5"/>
    <dgm:cxn modelId="{3499BDA9-D43B-4183-9A10-55855BF7BEB6}" srcId="{A6A12ED5-A13A-4A1E-94AB-B8CADAC7EAB3}" destId="{4C5D8AE5-397B-4992-88C8-A0F64B5DE66D}" srcOrd="3" destOrd="0" parTransId="{2F171A66-6D85-4721-88AA-5AE84854E6ED}" sibTransId="{E90D2756-FFD1-4A47-8908-5A53993B9773}"/>
    <dgm:cxn modelId="{F793F94A-1A8B-4D83-8C00-71309BFE02E1}" type="presOf" srcId="{DC94D42E-3240-4107-BBFF-D4BFB23E2F7F}" destId="{5E7278AF-012F-4273-9F75-80F6908ECD2E}" srcOrd="0" destOrd="0" presId="urn:microsoft.com/office/officeart/2005/8/layout/vList5"/>
    <dgm:cxn modelId="{1A12F0F9-2667-46C0-AF90-625434982B0E}" type="presOf" srcId="{16C8636C-F496-49CC-B763-913EA6D3FE14}" destId="{12686DC4-934B-438E-9FE4-FBF3B536FB9F}" srcOrd="0" destOrd="0" presId="urn:microsoft.com/office/officeart/2005/8/layout/vList5"/>
    <dgm:cxn modelId="{44E9580D-0FEA-4E4B-A99D-C8A47804A823}" srcId="{87ECFBB5-313F-45EA-95FF-C8F8DC81BDE8}" destId="{5597AB0D-0FAD-47EE-85BE-3E447605926D}" srcOrd="0" destOrd="0" parTransId="{696B15EB-CEA9-4AD8-B338-2ADF179AE773}" sibTransId="{21DF7CBC-1C05-420A-8455-FF91977C590B}"/>
    <dgm:cxn modelId="{DDEDBEE8-DA18-4557-BECD-9956E23A4095}" srcId="{A6A12ED5-A13A-4A1E-94AB-B8CADAC7EAB3}" destId="{87ECFBB5-313F-45EA-95FF-C8F8DC81BDE8}" srcOrd="4" destOrd="0" parTransId="{DB32F35B-AD59-4FF6-A6F1-7F21C6BA536F}" sibTransId="{898B0B4F-9E1E-4675-9F60-83823B851BFC}"/>
    <dgm:cxn modelId="{E7885AD4-EC9F-460A-842C-4CCF043B2D1F}" srcId="{A6A12ED5-A13A-4A1E-94AB-B8CADAC7EAB3}" destId="{25DE3700-DFA9-46F7-A2D5-3A3B0E38CE20}" srcOrd="2" destOrd="0" parTransId="{5E515AE6-0F1F-4EF7-AC60-9BF1DB21C5D8}" sibTransId="{5314EAEC-EFAB-4A8D-B972-3A07F332DEAF}"/>
    <dgm:cxn modelId="{E6B89430-0DD1-4AEB-9384-F9D02AA93706}" type="presOf" srcId="{4C5D8AE5-397B-4992-88C8-A0F64B5DE66D}" destId="{F69C1B1C-C7F7-43D5-BD9E-EEA912E1F03D}" srcOrd="0" destOrd="0" presId="urn:microsoft.com/office/officeart/2005/8/layout/vList5"/>
    <dgm:cxn modelId="{47771C8E-ED5B-424B-B53A-1E84E887C540}" type="presOf" srcId="{A6A12ED5-A13A-4A1E-94AB-B8CADAC7EAB3}" destId="{87E75EDB-CA75-4D9E-AC35-A3B4E3BDB650}" srcOrd="0" destOrd="0" presId="urn:microsoft.com/office/officeart/2005/8/layout/vList5"/>
    <dgm:cxn modelId="{E7F79378-6EA9-478C-A832-6C217D655226}" type="presParOf" srcId="{87E75EDB-CA75-4D9E-AC35-A3B4E3BDB650}" destId="{848C31BC-B2A9-4536-8356-40217609E9AB}" srcOrd="0" destOrd="0" presId="urn:microsoft.com/office/officeart/2005/8/layout/vList5"/>
    <dgm:cxn modelId="{E73D5EC9-DA1A-4161-9A4C-5E2240A2D7EE}" type="presParOf" srcId="{848C31BC-B2A9-4536-8356-40217609E9AB}" destId="{68B23DC0-7201-42D6-873A-C669FCE320FE}" srcOrd="0" destOrd="0" presId="urn:microsoft.com/office/officeart/2005/8/layout/vList5"/>
    <dgm:cxn modelId="{4F601A4D-7737-4283-AFEC-53258BA55105}" type="presParOf" srcId="{848C31BC-B2A9-4536-8356-40217609E9AB}" destId="{B15E660E-AA53-449D-962F-3C8C38073B13}" srcOrd="1" destOrd="0" presId="urn:microsoft.com/office/officeart/2005/8/layout/vList5"/>
    <dgm:cxn modelId="{8EC2DB60-F11F-42B8-AB42-6C65CA4794EA}" type="presParOf" srcId="{87E75EDB-CA75-4D9E-AC35-A3B4E3BDB650}" destId="{DA65B1FC-4389-49AB-9722-5C2E98B3A0F9}" srcOrd="1" destOrd="0" presId="urn:microsoft.com/office/officeart/2005/8/layout/vList5"/>
    <dgm:cxn modelId="{6293A060-4BC2-43C2-92E9-CCBB5DEE7686}" type="presParOf" srcId="{87E75EDB-CA75-4D9E-AC35-A3B4E3BDB650}" destId="{251CE968-FD0D-4D57-8896-3DFC88FE342B}" srcOrd="2" destOrd="0" presId="urn:microsoft.com/office/officeart/2005/8/layout/vList5"/>
    <dgm:cxn modelId="{08E61A78-BB03-4443-BEB4-F13E18A14777}" type="presParOf" srcId="{251CE968-FD0D-4D57-8896-3DFC88FE342B}" destId="{5E7278AF-012F-4273-9F75-80F6908ECD2E}" srcOrd="0" destOrd="0" presId="urn:microsoft.com/office/officeart/2005/8/layout/vList5"/>
    <dgm:cxn modelId="{048DA78B-62D5-4BF1-A8DD-6F8DC4262EF5}" type="presParOf" srcId="{251CE968-FD0D-4D57-8896-3DFC88FE342B}" destId="{12686DC4-934B-438E-9FE4-FBF3B536FB9F}" srcOrd="1" destOrd="0" presId="urn:microsoft.com/office/officeart/2005/8/layout/vList5"/>
    <dgm:cxn modelId="{666E6B15-6CB6-4ABB-A452-952B525265B6}" type="presParOf" srcId="{87E75EDB-CA75-4D9E-AC35-A3B4E3BDB650}" destId="{00998928-D0A2-4E8B-A045-64441571576A}" srcOrd="3" destOrd="0" presId="urn:microsoft.com/office/officeart/2005/8/layout/vList5"/>
    <dgm:cxn modelId="{CC15442C-3CC6-4118-BA5E-421A2D7A59E0}" type="presParOf" srcId="{87E75EDB-CA75-4D9E-AC35-A3B4E3BDB650}" destId="{45E89500-9D79-4FCF-8638-7E8B8B774131}" srcOrd="4" destOrd="0" presId="urn:microsoft.com/office/officeart/2005/8/layout/vList5"/>
    <dgm:cxn modelId="{B73A7977-C7AC-43BD-A098-927B5EEC27E9}" type="presParOf" srcId="{45E89500-9D79-4FCF-8638-7E8B8B774131}" destId="{4E3477D2-23DD-4780-A34B-286127CDF7B9}" srcOrd="0" destOrd="0" presId="urn:microsoft.com/office/officeart/2005/8/layout/vList5"/>
    <dgm:cxn modelId="{2364E50E-873D-4255-A76C-0E13EE07DDF5}" type="presParOf" srcId="{45E89500-9D79-4FCF-8638-7E8B8B774131}" destId="{049D5DC9-9AC6-478D-9644-D6D3BC361866}" srcOrd="1" destOrd="0" presId="urn:microsoft.com/office/officeart/2005/8/layout/vList5"/>
    <dgm:cxn modelId="{E53832F1-3F93-40AD-B9BB-108B54A9995F}" type="presParOf" srcId="{87E75EDB-CA75-4D9E-AC35-A3B4E3BDB650}" destId="{52126518-B4BE-486D-B9EE-56BE64C1964D}" srcOrd="5" destOrd="0" presId="urn:microsoft.com/office/officeart/2005/8/layout/vList5"/>
    <dgm:cxn modelId="{DB941A17-29A2-49AC-8920-E653515865CA}" type="presParOf" srcId="{87E75EDB-CA75-4D9E-AC35-A3B4E3BDB650}" destId="{DD38C2F8-8E3E-4B1B-A003-8BC2F9FD432A}" srcOrd="6" destOrd="0" presId="urn:microsoft.com/office/officeart/2005/8/layout/vList5"/>
    <dgm:cxn modelId="{7BB9627D-9706-4A0D-B357-98FACBA1B096}" type="presParOf" srcId="{DD38C2F8-8E3E-4B1B-A003-8BC2F9FD432A}" destId="{F69C1B1C-C7F7-43D5-BD9E-EEA912E1F03D}" srcOrd="0" destOrd="0" presId="urn:microsoft.com/office/officeart/2005/8/layout/vList5"/>
    <dgm:cxn modelId="{1DE58721-D36C-4C59-AF3A-B8402BC9D943}" type="presParOf" srcId="{DD38C2F8-8E3E-4B1B-A003-8BC2F9FD432A}" destId="{063DE639-75AC-4B00-B19A-7D71BB3F2B87}" srcOrd="1" destOrd="0" presId="urn:microsoft.com/office/officeart/2005/8/layout/vList5"/>
    <dgm:cxn modelId="{19405811-18FB-47B3-A964-A014F8E1A098}" type="presParOf" srcId="{87E75EDB-CA75-4D9E-AC35-A3B4E3BDB650}" destId="{72CB259D-9C98-4176-ADBE-11E87723A847}" srcOrd="7" destOrd="0" presId="urn:microsoft.com/office/officeart/2005/8/layout/vList5"/>
    <dgm:cxn modelId="{B5B1778C-85A6-4EDB-AD49-E6B377AEA800}" type="presParOf" srcId="{87E75EDB-CA75-4D9E-AC35-A3B4E3BDB650}" destId="{49E5C47F-E82D-429E-AAA4-CCD00D7F6451}" srcOrd="8" destOrd="0" presId="urn:microsoft.com/office/officeart/2005/8/layout/vList5"/>
    <dgm:cxn modelId="{6D8FB571-9C87-453E-8132-F1FE0D2CD68C}" type="presParOf" srcId="{49E5C47F-E82D-429E-AAA4-CCD00D7F6451}" destId="{E3AC5157-D5B4-4403-8D0D-42384944062E}" srcOrd="0" destOrd="0" presId="urn:microsoft.com/office/officeart/2005/8/layout/vList5"/>
    <dgm:cxn modelId="{9F9F8FFD-2586-46FB-966C-3A365B9F73D8}" type="presParOf" srcId="{49E5C47F-E82D-429E-AAA4-CCD00D7F6451}" destId="{2F9914DE-5602-4368-892B-F27EA8EB528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B22581-D958-4EC3-A724-03F451BB151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3087730-9DF0-4296-86CB-3DDFC10229D1}">
      <dgm:prSet phldrT="[Text]" custT="1"/>
      <dgm:spPr/>
      <dgm:t>
        <a:bodyPr/>
        <a:lstStyle/>
        <a:p>
          <a:r>
            <a:rPr lang="cs-CZ" sz="2400" dirty="0" smtClean="0"/>
            <a:t>Anox</a:t>
          </a:r>
          <a:endParaRPr lang="cs-CZ" sz="2400" dirty="0"/>
        </a:p>
      </dgm:t>
    </dgm:pt>
    <dgm:pt modelId="{AE405D0C-A02B-4161-98DE-E418038F524E}" type="parTrans" cxnId="{0951CCBC-6193-4C00-96BA-104D4C3C64A8}">
      <dgm:prSet/>
      <dgm:spPr/>
      <dgm:t>
        <a:bodyPr/>
        <a:lstStyle/>
        <a:p>
          <a:endParaRPr lang="cs-CZ"/>
        </a:p>
      </dgm:t>
    </dgm:pt>
    <dgm:pt modelId="{38EAA8DF-970A-44B6-BCF0-24C08CF75F14}" type="sibTrans" cxnId="{0951CCBC-6193-4C00-96BA-104D4C3C64A8}">
      <dgm:prSet/>
      <dgm:spPr/>
      <dgm:t>
        <a:bodyPr/>
        <a:lstStyle/>
        <a:p>
          <a:endParaRPr lang="cs-CZ"/>
        </a:p>
      </dgm:t>
    </dgm:pt>
    <dgm:pt modelId="{532C8383-7831-4BB5-96F3-14848B019928}">
      <dgm:prSet phldrT="[Text]" custT="1"/>
      <dgm:spPr>
        <a:solidFill>
          <a:srgbClr val="C0504D"/>
        </a:solidFill>
      </dgm:spPr>
      <dgm:t>
        <a:bodyPr/>
        <a:lstStyle/>
        <a:p>
          <a:r>
            <a:rPr lang="cs-CZ" sz="2400" dirty="0" smtClean="0"/>
            <a:t>Ox</a:t>
          </a:r>
          <a:endParaRPr lang="cs-CZ" sz="2400" dirty="0"/>
        </a:p>
      </dgm:t>
    </dgm:pt>
    <dgm:pt modelId="{615A0454-175E-4631-9AF5-423B57BD83DA}" type="parTrans" cxnId="{A957B205-E95E-4952-81F2-7E60D8C87516}">
      <dgm:prSet/>
      <dgm:spPr/>
      <dgm:t>
        <a:bodyPr/>
        <a:lstStyle/>
        <a:p>
          <a:endParaRPr lang="cs-CZ"/>
        </a:p>
      </dgm:t>
    </dgm:pt>
    <dgm:pt modelId="{900E7209-5A44-4FC6-B1FE-AE1777FF40C4}" type="sibTrans" cxnId="{A957B205-E95E-4952-81F2-7E60D8C87516}">
      <dgm:prSet/>
      <dgm:spPr/>
      <dgm:t>
        <a:bodyPr/>
        <a:lstStyle/>
        <a:p>
          <a:endParaRPr lang="cs-CZ"/>
        </a:p>
      </dgm:t>
    </dgm:pt>
    <dgm:pt modelId="{DE1E0852-97BB-43C5-AF30-E489A2F48FBD}">
      <dgm:prSet phldrT="[Text]" custT="1"/>
      <dgm:spPr>
        <a:solidFill>
          <a:srgbClr val="9BBB59"/>
        </a:solidFill>
      </dgm:spPr>
      <dgm:t>
        <a:bodyPr/>
        <a:lstStyle/>
        <a:p>
          <a:r>
            <a:rPr lang="cs-CZ" sz="2400" dirty="0" smtClean="0"/>
            <a:t>NO3</a:t>
          </a:r>
          <a:endParaRPr lang="cs-CZ" sz="2400" dirty="0"/>
        </a:p>
      </dgm:t>
    </dgm:pt>
    <dgm:pt modelId="{88D5A104-7CCE-4877-90D7-D1AE2C9509C5}" type="parTrans" cxnId="{285A5F4C-E303-43DB-AEB7-B06E27E910AA}">
      <dgm:prSet/>
      <dgm:spPr/>
      <dgm:t>
        <a:bodyPr/>
        <a:lstStyle/>
        <a:p>
          <a:endParaRPr lang="cs-CZ"/>
        </a:p>
      </dgm:t>
    </dgm:pt>
    <dgm:pt modelId="{7610734E-B8C7-4273-BD8B-16FE3F2DB036}" type="sibTrans" cxnId="{285A5F4C-E303-43DB-AEB7-B06E27E910AA}">
      <dgm:prSet/>
      <dgm:spPr/>
      <dgm:t>
        <a:bodyPr/>
        <a:lstStyle/>
        <a:p>
          <a:endParaRPr lang="cs-CZ"/>
        </a:p>
      </dgm:t>
    </dgm:pt>
    <dgm:pt modelId="{1E46D474-C09A-4D87-9DD7-57C2C21676C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38DA4B07-9B92-435D-B712-19CE0D263D7B}" type="parTrans" cxnId="{3842261D-780F-439F-8EC8-7810EFCBAD03}">
      <dgm:prSet/>
      <dgm:spPr/>
      <dgm:t>
        <a:bodyPr/>
        <a:lstStyle/>
        <a:p>
          <a:endParaRPr lang="cs-CZ"/>
        </a:p>
      </dgm:t>
    </dgm:pt>
    <dgm:pt modelId="{218C3810-1260-480C-852E-70F17FCFE3BD}" type="sibTrans" cxnId="{3842261D-780F-439F-8EC8-7810EFCBAD03}">
      <dgm:prSet/>
      <dgm:spPr/>
      <dgm:t>
        <a:bodyPr/>
        <a:lstStyle/>
        <a:p>
          <a:endParaRPr lang="cs-CZ"/>
        </a:p>
      </dgm:t>
    </dgm:pt>
    <dgm:pt modelId="{ECEB5A74-B1FB-47E3-B673-A3DACD0E1605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400" dirty="0"/>
        </a:p>
      </dgm:t>
    </dgm:pt>
    <dgm:pt modelId="{031E4F72-6599-4B75-9910-E3B0BE6440B6}" type="parTrans" cxnId="{0CE2274A-56EF-40BD-A375-34032A9225E7}">
      <dgm:prSet/>
      <dgm:spPr/>
      <dgm:t>
        <a:bodyPr/>
        <a:lstStyle/>
        <a:p>
          <a:endParaRPr lang="cs-CZ"/>
        </a:p>
      </dgm:t>
    </dgm:pt>
    <dgm:pt modelId="{35D4043D-8658-4F4E-9A46-70EA8954D6BF}" type="sibTrans" cxnId="{0CE2274A-56EF-40BD-A375-34032A9225E7}">
      <dgm:prSet/>
      <dgm:spPr/>
      <dgm:t>
        <a:bodyPr/>
        <a:lstStyle/>
        <a:p>
          <a:endParaRPr lang="cs-CZ"/>
        </a:p>
      </dgm:t>
    </dgm:pt>
    <dgm:pt modelId="{3B523834-98CD-4240-96CA-462C8F46838C}">
      <dgm:prSet custT="1"/>
      <dgm:spPr>
        <a:solidFill>
          <a:schemeClr val="bg1">
            <a:alpha val="90000"/>
          </a:schemeClr>
        </a:solidFill>
        <a:ln>
          <a:noFill/>
        </a:ln>
      </dgm:spPr>
      <dgm:t>
        <a:bodyPr/>
        <a:lstStyle/>
        <a:p>
          <a:endParaRPr lang="cs-CZ" sz="1200" baseline="0" dirty="0"/>
        </a:p>
      </dgm:t>
    </dgm:pt>
    <dgm:pt modelId="{95115EB6-CB12-41E6-9E19-6985EC698D27}" type="parTrans" cxnId="{AEBA210F-247E-4C01-8B5F-2C426FE9F40A}">
      <dgm:prSet/>
      <dgm:spPr/>
      <dgm:t>
        <a:bodyPr/>
        <a:lstStyle/>
        <a:p>
          <a:endParaRPr lang="cs-CZ"/>
        </a:p>
      </dgm:t>
    </dgm:pt>
    <dgm:pt modelId="{9C7E9FB3-7322-4EEE-9844-4368A612CED9}" type="sibTrans" cxnId="{AEBA210F-247E-4C01-8B5F-2C426FE9F40A}">
      <dgm:prSet/>
      <dgm:spPr/>
      <dgm:t>
        <a:bodyPr/>
        <a:lstStyle/>
        <a:p>
          <a:endParaRPr lang="cs-CZ"/>
        </a:p>
      </dgm:t>
    </dgm:pt>
    <dgm:pt modelId="{37ABBF3A-7E6A-4DC6-95E1-FB30DA270280}" type="pres">
      <dgm:prSet presAssocID="{89B22581-D958-4EC3-A724-03F451BB15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4D8419E-3F19-4FC4-B516-B64EB18624B2}" type="pres">
      <dgm:prSet presAssocID="{73087730-9DF0-4296-86CB-3DDFC10229D1}" presName="composite" presStyleCnt="0"/>
      <dgm:spPr/>
    </dgm:pt>
    <dgm:pt modelId="{04649934-1C16-47C3-8386-B73F1120EA54}" type="pres">
      <dgm:prSet presAssocID="{73087730-9DF0-4296-86CB-3DDFC10229D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A766FB7-DD23-4C8B-A859-0A623E73C5F7}" type="pres">
      <dgm:prSet presAssocID="{73087730-9DF0-4296-86CB-3DDFC10229D1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14DC33-3ADB-46E6-9BBE-74F9CDD18B4D}" type="pres">
      <dgm:prSet presAssocID="{38EAA8DF-970A-44B6-BCF0-24C08CF75F14}" presName="space" presStyleCnt="0"/>
      <dgm:spPr/>
    </dgm:pt>
    <dgm:pt modelId="{F08784BF-B0BC-426B-BB27-7EEAF585E110}" type="pres">
      <dgm:prSet presAssocID="{532C8383-7831-4BB5-96F3-14848B019928}" presName="composite" presStyleCnt="0"/>
      <dgm:spPr/>
    </dgm:pt>
    <dgm:pt modelId="{33BA275D-13EB-4FB3-AD1B-6B7B0A751E3C}" type="pres">
      <dgm:prSet presAssocID="{532C8383-7831-4BB5-96F3-14848B01992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CD7B50B-7ED7-494B-805E-EF3D774B294F}" type="pres">
      <dgm:prSet presAssocID="{532C8383-7831-4BB5-96F3-14848B01992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54041D-310D-4945-855F-E8C2C694E92E}" type="pres">
      <dgm:prSet presAssocID="{900E7209-5A44-4FC6-B1FE-AE1777FF40C4}" presName="space" presStyleCnt="0"/>
      <dgm:spPr/>
    </dgm:pt>
    <dgm:pt modelId="{4AB43DF3-1BC5-4A96-A635-67601A094CAD}" type="pres">
      <dgm:prSet presAssocID="{DE1E0852-97BB-43C5-AF30-E489A2F48FBD}" presName="composite" presStyleCnt="0"/>
      <dgm:spPr/>
    </dgm:pt>
    <dgm:pt modelId="{C9199983-DEC5-481C-992F-D8C6E36A6FAB}" type="pres">
      <dgm:prSet presAssocID="{DE1E0852-97BB-43C5-AF30-E489A2F48FBD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6685688-3AE9-4549-814C-BAEC59B6160F}" type="pres">
      <dgm:prSet presAssocID="{DE1E0852-97BB-43C5-AF30-E489A2F48FBD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3EA20A7-F537-4348-B8EB-58D56A41E67D}" type="presOf" srcId="{ECEB5A74-B1FB-47E3-B673-A3DACD0E1605}" destId="{3CD7B50B-7ED7-494B-805E-EF3D774B294F}" srcOrd="0" destOrd="0" presId="urn:microsoft.com/office/officeart/2005/8/layout/hList1"/>
    <dgm:cxn modelId="{7927A27C-A168-4B08-918B-72A44B3A4254}" type="presOf" srcId="{532C8383-7831-4BB5-96F3-14848B019928}" destId="{33BA275D-13EB-4FB3-AD1B-6B7B0A751E3C}" srcOrd="0" destOrd="0" presId="urn:microsoft.com/office/officeart/2005/8/layout/hList1"/>
    <dgm:cxn modelId="{0CE2274A-56EF-40BD-A375-34032A9225E7}" srcId="{532C8383-7831-4BB5-96F3-14848B019928}" destId="{ECEB5A74-B1FB-47E3-B673-A3DACD0E1605}" srcOrd="0" destOrd="0" parTransId="{031E4F72-6599-4B75-9910-E3B0BE6440B6}" sibTransId="{35D4043D-8658-4F4E-9A46-70EA8954D6BF}"/>
    <dgm:cxn modelId="{C895A9A7-ECDD-45EE-9527-DF692E86F5DC}" type="presOf" srcId="{73087730-9DF0-4296-86CB-3DDFC10229D1}" destId="{04649934-1C16-47C3-8386-B73F1120EA54}" srcOrd="0" destOrd="0" presId="urn:microsoft.com/office/officeart/2005/8/layout/hList1"/>
    <dgm:cxn modelId="{A957B205-E95E-4952-81F2-7E60D8C87516}" srcId="{89B22581-D958-4EC3-A724-03F451BB1513}" destId="{532C8383-7831-4BB5-96F3-14848B019928}" srcOrd="1" destOrd="0" parTransId="{615A0454-175E-4631-9AF5-423B57BD83DA}" sibTransId="{900E7209-5A44-4FC6-B1FE-AE1777FF40C4}"/>
    <dgm:cxn modelId="{E00DC24B-39A9-48E8-AC19-583E8BD3B161}" type="presOf" srcId="{3B523834-98CD-4240-96CA-462C8F46838C}" destId="{26685688-3AE9-4549-814C-BAEC59B6160F}" srcOrd="0" destOrd="0" presId="urn:microsoft.com/office/officeart/2005/8/layout/hList1"/>
    <dgm:cxn modelId="{297CC441-D428-40EC-A96D-FC11E9F653F7}" type="presOf" srcId="{89B22581-D958-4EC3-A724-03F451BB1513}" destId="{37ABBF3A-7E6A-4DC6-95E1-FB30DA270280}" srcOrd="0" destOrd="0" presId="urn:microsoft.com/office/officeart/2005/8/layout/hList1"/>
    <dgm:cxn modelId="{AEBA210F-247E-4C01-8B5F-2C426FE9F40A}" srcId="{DE1E0852-97BB-43C5-AF30-E489A2F48FBD}" destId="{3B523834-98CD-4240-96CA-462C8F46838C}" srcOrd="0" destOrd="0" parTransId="{95115EB6-CB12-41E6-9E19-6985EC698D27}" sibTransId="{9C7E9FB3-7322-4EEE-9844-4368A612CED9}"/>
    <dgm:cxn modelId="{285A5F4C-E303-43DB-AEB7-B06E27E910AA}" srcId="{89B22581-D958-4EC3-A724-03F451BB1513}" destId="{DE1E0852-97BB-43C5-AF30-E489A2F48FBD}" srcOrd="2" destOrd="0" parTransId="{88D5A104-7CCE-4877-90D7-D1AE2C9509C5}" sibTransId="{7610734E-B8C7-4273-BD8B-16FE3F2DB036}"/>
    <dgm:cxn modelId="{3842261D-780F-439F-8EC8-7810EFCBAD03}" srcId="{73087730-9DF0-4296-86CB-3DDFC10229D1}" destId="{1E46D474-C09A-4D87-9DD7-57C2C21676CC}" srcOrd="0" destOrd="0" parTransId="{38DA4B07-9B92-435D-B712-19CE0D263D7B}" sibTransId="{218C3810-1260-480C-852E-70F17FCFE3BD}"/>
    <dgm:cxn modelId="{6B1541B5-B6EF-4D0F-BFB9-83F18FA74E70}" type="presOf" srcId="{DE1E0852-97BB-43C5-AF30-E489A2F48FBD}" destId="{C9199983-DEC5-481C-992F-D8C6E36A6FAB}" srcOrd="0" destOrd="0" presId="urn:microsoft.com/office/officeart/2005/8/layout/hList1"/>
    <dgm:cxn modelId="{0951CCBC-6193-4C00-96BA-104D4C3C64A8}" srcId="{89B22581-D958-4EC3-A724-03F451BB1513}" destId="{73087730-9DF0-4296-86CB-3DDFC10229D1}" srcOrd="0" destOrd="0" parTransId="{AE405D0C-A02B-4161-98DE-E418038F524E}" sibTransId="{38EAA8DF-970A-44B6-BCF0-24C08CF75F14}"/>
    <dgm:cxn modelId="{1B0C8A4A-EB33-45D9-BEB1-53655F248017}" type="presOf" srcId="{1E46D474-C09A-4D87-9DD7-57C2C21676CC}" destId="{7A766FB7-DD23-4C8B-A859-0A623E73C5F7}" srcOrd="0" destOrd="0" presId="urn:microsoft.com/office/officeart/2005/8/layout/hList1"/>
    <dgm:cxn modelId="{9F1ED786-7829-499F-957D-5AF5A17ED571}" type="presParOf" srcId="{37ABBF3A-7E6A-4DC6-95E1-FB30DA270280}" destId="{E4D8419E-3F19-4FC4-B516-B64EB18624B2}" srcOrd="0" destOrd="0" presId="urn:microsoft.com/office/officeart/2005/8/layout/hList1"/>
    <dgm:cxn modelId="{5C8D4B15-CE89-4F16-84A8-07C5DF4DCF05}" type="presParOf" srcId="{E4D8419E-3F19-4FC4-B516-B64EB18624B2}" destId="{04649934-1C16-47C3-8386-B73F1120EA54}" srcOrd="0" destOrd="0" presId="urn:microsoft.com/office/officeart/2005/8/layout/hList1"/>
    <dgm:cxn modelId="{AE9DE297-6052-49E2-A2A9-F4FDC4EFAF4E}" type="presParOf" srcId="{E4D8419E-3F19-4FC4-B516-B64EB18624B2}" destId="{7A766FB7-DD23-4C8B-A859-0A623E73C5F7}" srcOrd="1" destOrd="0" presId="urn:microsoft.com/office/officeart/2005/8/layout/hList1"/>
    <dgm:cxn modelId="{A0CDBB83-5F07-44D0-A7D7-43419699063A}" type="presParOf" srcId="{37ABBF3A-7E6A-4DC6-95E1-FB30DA270280}" destId="{F414DC33-3ADB-46E6-9BBE-74F9CDD18B4D}" srcOrd="1" destOrd="0" presId="urn:microsoft.com/office/officeart/2005/8/layout/hList1"/>
    <dgm:cxn modelId="{39E344E5-48FE-4D6F-98E4-1570DB19CDA1}" type="presParOf" srcId="{37ABBF3A-7E6A-4DC6-95E1-FB30DA270280}" destId="{F08784BF-B0BC-426B-BB27-7EEAF585E110}" srcOrd="2" destOrd="0" presId="urn:microsoft.com/office/officeart/2005/8/layout/hList1"/>
    <dgm:cxn modelId="{831659A9-6058-49FF-8F45-BB0A89AD3A1A}" type="presParOf" srcId="{F08784BF-B0BC-426B-BB27-7EEAF585E110}" destId="{33BA275D-13EB-4FB3-AD1B-6B7B0A751E3C}" srcOrd="0" destOrd="0" presId="urn:microsoft.com/office/officeart/2005/8/layout/hList1"/>
    <dgm:cxn modelId="{ECD45414-A05A-4A46-9784-485F078D355C}" type="presParOf" srcId="{F08784BF-B0BC-426B-BB27-7EEAF585E110}" destId="{3CD7B50B-7ED7-494B-805E-EF3D774B294F}" srcOrd="1" destOrd="0" presId="urn:microsoft.com/office/officeart/2005/8/layout/hList1"/>
    <dgm:cxn modelId="{F606A4D4-4CB1-4C61-825F-D9984F8D6777}" type="presParOf" srcId="{37ABBF3A-7E6A-4DC6-95E1-FB30DA270280}" destId="{4654041D-310D-4945-855F-E8C2C694E92E}" srcOrd="3" destOrd="0" presId="urn:microsoft.com/office/officeart/2005/8/layout/hList1"/>
    <dgm:cxn modelId="{1B1D776D-4AD2-47C2-9E6A-D6D8D27E89C7}" type="presParOf" srcId="{37ABBF3A-7E6A-4DC6-95E1-FB30DA270280}" destId="{4AB43DF3-1BC5-4A96-A635-67601A094CAD}" srcOrd="4" destOrd="0" presId="urn:microsoft.com/office/officeart/2005/8/layout/hList1"/>
    <dgm:cxn modelId="{0578E5DA-23E3-4683-A556-2C1870B6D2D1}" type="presParOf" srcId="{4AB43DF3-1BC5-4A96-A635-67601A094CAD}" destId="{C9199983-DEC5-481C-992F-D8C6E36A6FAB}" srcOrd="0" destOrd="0" presId="urn:microsoft.com/office/officeart/2005/8/layout/hList1"/>
    <dgm:cxn modelId="{69956DA8-2C4A-4921-A082-25304F5AC6F7}" type="presParOf" srcId="{4AB43DF3-1BC5-4A96-A635-67601A094CAD}" destId="{26685688-3AE9-4549-814C-BAEC59B6160F}" srcOrd="1" destOrd="0" presId="urn:microsoft.com/office/officeart/2005/8/layout/h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A234BC-A2B3-4F39-A5BC-EA4C0CBD4941}">
      <dsp:nvSpPr>
        <dsp:cNvPr id="0" name=""/>
        <dsp:cNvSpPr/>
      </dsp:nvSpPr>
      <dsp:spPr>
        <a:xfrm>
          <a:off x="-4221429" y="-647716"/>
          <a:ext cx="5029830" cy="5029830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E67498-1FC7-4617-8971-6D3BAE64C78A}">
      <dsp:nvSpPr>
        <dsp:cNvPr id="0" name=""/>
        <dsp:cNvSpPr/>
      </dsp:nvSpPr>
      <dsp:spPr>
        <a:xfrm>
          <a:off x="423540" y="120426"/>
          <a:ext cx="8901297" cy="8723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00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Jaký vliv mají oxické/anoxické podmínky na uvolňování P ze sedimentu?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423540" y="120426"/>
        <a:ext cx="8901297" cy="872343"/>
      </dsp:txXfrm>
    </dsp:sp>
    <dsp:sp modelId="{E53BCB11-09B1-4169-887E-BE4FD5983ABD}">
      <dsp:nvSpPr>
        <dsp:cNvPr id="0" name=""/>
        <dsp:cNvSpPr/>
      </dsp:nvSpPr>
      <dsp:spPr>
        <a:xfrm>
          <a:off x="64478" y="215288"/>
          <a:ext cx="718124" cy="718124"/>
        </a:xfrm>
        <a:prstGeom prst="ellipse">
          <a:avLst/>
        </a:prstGeom>
        <a:solidFill>
          <a:schemeClr val="accent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965D785-BCCD-44AA-81B0-265CC9AC41C5}">
      <dsp:nvSpPr>
        <dsp:cNvPr id="0" name=""/>
        <dsp:cNvSpPr/>
      </dsp:nvSpPr>
      <dsp:spPr>
        <a:xfrm>
          <a:off x="752914" y="1000077"/>
          <a:ext cx="8571923" cy="872343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00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Jaký vliv má zvýšený přísun NO</a:t>
          </a:r>
          <a:r>
            <a:rPr lang="cs-CZ" sz="1400" kern="1200" baseline="-25000" dirty="0" smtClean="0">
              <a:solidFill>
                <a:schemeClr val="tx2"/>
              </a:solidFill>
            </a:rPr>
            <a:t>3</a:t>
          </a:r>
          <a:r>
            <a:rPr lang="cs-CZ" sz="1400" kern="1200" baseline="30000" dirty="0" smtClean="0">
              <a:solidFill>
                <a:schemeClr val="tx2"/>
              </a:solidFill>
            </a:rPr>
            <a:t>-</a:t>
          </a:r>
          <a:r>
            <a:rPr lang="cs-CZ" sz="1400" kern="1200" baseline="-25000" dirty="0" smtClean="0">
              <a:solidFill>
                <a:schemeClr val="tx2"/>
              </a:solidFill>
            </a:rPr>
            <a:t> </a:t>
          </a:r>
          <a:r>
            <a:rPr lang="cs-CZ" sz="1400" kern="1200" baseline="0" dirty="0" smtClean="0">
              <a:solidFill>
                <a:schemeClr val="tx2"/>
              </a:solidFill>
            </a:rPr>
            <a:t>na uvolňování P?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52914" y="1000077"/>
        <a:ext cx="8571923" cy="872343"/>
      </dsp:txXfrm>
    </dsp:sp>
    <dsp:sp modelId="{58307543-7B19-4B0D-B2A8-044B15CA0ED4}">
      <dsp:nvSpPr>
        <dsp:cNvPr id="0" name=""/>
        <dsp:cNvSpPr/>
      </dsp:nvSpPr>
      <dsp:spPr>
        <a:xfrm>
          <a:off x="393852" y="1077187"/>
          <a:ext cx="718124" cy="718124"/>
        </a:xfrm>
        <a:prstGeom prst="ellipse">
          <a:avLst/>
        </a:prstGeom>
        <a:solidFill>
          <a:schemeClr val="accent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AE878DF-16AA-4D82-9B0D-4D291D2998EB}">
      <dsp:nvSpPr>
        <dsp:cNvPr id="0" name=""/>
        <dsp:cNvSpPr/>
      </dsp:nvSpPr>
      <dsp:spPr>
        <a:xfrm>
          <a:off x="752914" y="1861976"/>
          <a:ext cx="8571923" cy="8723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00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Popsat procesy, které vedou k uvolňování/zadržování P v sedimentu nádrže Vranov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752914" y="1861976"/>
        <a:ext cx="8571923" cy="872343"/>
      </dsp:txXfrm>
    </dsp:sp>
    <dsp:sp modelId="{6E04A927-2861-401B-9F8D-007740787EA9}">
      <dsp:nvSpPr>
        <dsp:cNvPr id="0" name=""/>
        <dsp:cNvSpPr/>
      </dsp:nvSpPr>
      <dsp:spPr>
        <a:xfrm>
          <a:off x="393852" y="1939086"/>
          <a:ext cx="718124" cy="718124"/>
        </a:xfrm>
        <a:prstGeom prst="ellipse">
          <a:avLst/>
        </a:prstGeom>
        <a:solidFill>
          <a:schemeClr val="accent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0360134-3B63-4C15-90DE-BDAF27CECEC5}">
      <dsp:nvSpPr>
        <dsp:cNvPr id="0" name=""/>
        <dsp:cNvSpPr/>
      </dsp:nvSpPr>
      <dsp:spPr>
        <a:xfrm>
          <a:off x="423540" y="2723875"/>
          <a:ext cx="8901297" cy="8723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6009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chemeClr val="tx2"/>
              </a:solidFill>
            </a:rPr>
            <a:t>Popsat sorpční kapacitu sedimentu</a:t>
          </a:r>
          <a:endParaRPr lang="cs-CZ" sz="1400" kern="1200" dirty="0">
            <a:solidFill>
              <a:schemeClr val="tx2"/>
            </a:solidFill>
          </a:endParaRPr>
        </a:p>
      </dsp:txBody>
      <dsp:txXfrm>
        <a:off x="423540" y="2723875"/>
        <a:ext cx="8901297" cy="872343"/>
      </dsp:txXfrm>
    </dsp:sp>
    <dsp:sp modelId="{9BAEE56C-C1C5-4C61-883D-96E4A193E96A}">
      <dsp:nvSpPr>
        <dsp:cNvPr id="0" name=""/>
        <dsp:cNvSpPr/>
      </dsp:nvSpPr>
      <dsp:spPr>
        <a:xfrm>
          <a:off x="64478" y="2800985"/>
          <a:ext cx="718124" cy="718124"/>
        </a:xfrm>
        <a:prstGeom prst="ellipse">
          <a:avLst/>
        </a:prstGeom>
        <a:solidFill>
          <a:schemeClr val="accent2"/>
        </a:solidFill>
        <a:ln w="635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3878428" y="-2859830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18598" y="26886"/>
        <a:ext cx="6243545" cy="496999"/>
      </dsp:txXfrm>
    </dsp:sp>
    <dsp:sp modelId="{EF40EDD1-96D7-4E9C-837C-423608584DCF}">
      <dsp:nvSpPr>
        <dsp:cNvPr id="0" name=""/>
        <dsp:cNvSpPr/>
      </dsp:nvSpPr>
      <dsp:spPr>
        <a:xfrm>
          <a:off x="10598" y="458"/>
          <a:ext cx="997401" cy="573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38584" y="28444"/>
        <a:ext cx="941429" cy="517323"/>
      </dsp:txXfrm>
    </dsp:sp>
    <dsp:sp modelId="{5901EF61-E8FA-4096-B93B-325653D126BC}">
      <dsp:nvSpPr>
        <dsp:cNvPr id="0" name=""/>
        <dsp:cNvSpPr/>
      </dsp:nvSpPr>
      <dsp:spPr>
        <a:xfrm rot="5400000">
          <a:off x="3852148" y="-2242678"/>
          <a:ext cx="574116" cy="626430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07052" y="630444"/>
        <a:ext cx="6236282" cy="518064"/>
      </dsp:txXfrm>
    </dsp:sp>
    <dsp:sp modelId="{3EC0BC17-0486-42B1-9989-B6942E379375}">
      <dsp:nvSpPr>
        <dsp:cNvPr id="0" name=""/>
        <dsp:cNvSpPr/>
      </dsp:nvSpPr>
      <dsp:spPr>
        <a:xfrm>
          <a:off x="10598" y="602828"/>
          <a:ext cx="996453" cy="573295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38584" y="630814"/>
        <a:ext cx="940481" cy="517323"/>
      </dsp:txXfrm>
    </dsp:sp>
    <dsp:sp modelId="{25C100A0-BF31-4569-9B97-7A1C4ABCFEA1}">
      <dsp:nvSpPr>
        <dsp:cNvPr id="0" name=""/>
        <dsp:cNvSpPr/>
      </dsp:nvSpPr>
      <dsp:spPr>
        <a:xfrm rot="5400000">
          <a:off x="3867830" y="-1643369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008000" y="1243347"/>
        <a:ext cx="6243545" cy="496999"/>
      </dsp:txXfrm>
    </dsp:sp>
    <dsp:sp modelId="{C43778A2-58FE-4D99-B456-7F6678D62C44}">
      <dsp:nvSpPr>
        <dsp:cNvPr id="0" name=""/>
        <dsp:cNvSpPr/>
      </dsp:nvSpPr>
      <dsp:spPr>
        <a:xfrm>
          <a:off x="10598" y="1204482"/>
          <a:ext cx="997401" cy="573295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38584" y="1232468"/>
        <a:ext cx="941429" cy="51732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3878428" y="-2859830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18598" y="26886"/>
        <a:ext cx="6243545" cy="496999"/>
      </dsp:txXfrm>
    </dsp:sp>
    <dsp:sp modelId="{EF40EDD1-96D7-4E9C-837C-423608584DCF}">
      <dsp:nvSpPr>
        <dsp:cNvPr id="0" name=""/>
        <dsp:cNvSpPr/>
      </dsp:nvSpPr>
      <dsp:spPr>
        <a:xfrm>
          <a:off x="10598" y="458"/>
          <a:ext cx="997401" cy="573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38584" y="28444"/>
        <a:ext cx="941429" cy="517323"/>
      </dsp:txXfrm>
    </dsp:sp>
    <dsp:sp modelId="{5901EF61-E8FA-4096-B93B-325653D126BC}">
      <dsp:nvSpPr>
        <dsp:cNvPr id="0" name=""/>
        <dsp:cNvSpPr/>
      </dsp:nvSpPr>
      <dsp:spPr>
        <a:xfrm rot="5400000">
          <a:off x="3852148" y="-2242678"/>
          <a:ext cx="574116" cy="626430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07052" y="630444"/>
        <a:ext cx="6236282" cy="518064"/>
      </dsp:txXfrm>
    </dsp:sp>
    <dsp:sp modelId="{3EC0BC17-0486-42B1-9989-B6942E379375}">
      <dsp:nvSpPr>
        <dsp:cNvPr id="0" name=""/>
        <dsp:cNvSpPr/>
      </dsp:nvSpPr>
      <dsp:spPr>
        <a:xfrm>
          <a:off x="10598" y="602828"/>
          <a:ext cx="996453" cy="573295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38584" y="630814"/>
        <a:ext cx="940481" cy="517323"/>
      </dsp:txXfrm>
    </dsp:sp>
    <dsp:sp modelId="{25C100A0-BF31-4569-9B97-7A1C4ABCFEA1}">
      <dsp:nvSpPr>
        <dsp:cNvPr id="0" name=""/>
        <dsp:cNvSpPr/>
      </dsp:nvSpPr>
      <dsp:spPr>
        <a:xfrm rot="5400000">
          <a:off x="3867830" y="-1643369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008000" y="1243347"/>
        <a:ext cx="6243545" cy="496999"/>
      </dsp:txXfrm>
    </dsp:sp>
    <dsp:sp modelId="{C43778A2-58FE-4D99-B456-7F6678D62C44}">
      <dsp:nvSpPr>
        <dsp:cNvPr id="0" name=""/>
        <dsp:cNvSpPr/>
      </dsp:nvSpPr>
      <dsp:spPr>
        <a:xfrm>
          <a:off x="10598" y="1204482"/>
          <a:ext cx="997401" cy="573295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38584" y="1232468"/>
        <a:ext cx="941429" cy="51732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3878428" y="-2859830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18598" y="26886"/>
        <a:ext cx="6243545" cy="496999"/>
      </dsp:txXfrm>
    </dsp:sp>
    <dsp:sp modelId="{EF40EDD1-96D7-4E9C-837C-423608584DCF}">
      <dsp:nvSpPr>
        <dsp:cNvPr id="0" name=""/>
        <dsp:cNvSpPr/>
      </dsp:nvSpPr>
      <dsp:spPr>
        <a:xfrm>
          <a:off x="10598" y="458"/>
          <a:ext cx="997401" cy="573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38584" y="28444"/>
        <a:ext cx="941429" cy="517323"/>
      </dsp:txXfrm>
    </dsp:sp>
    <dsp:sp modelId="{5901EF61-E8FA-4096-B93B-325653D126BC}">
      <dsp:nvSpPr>
        <dsp:cNvPr id="0" name=""/>
        <dsp:cNvSpPr/>
      </dsp:nvSpPr>
      <dsp:spPr>
        <a:xfrm rot="5400000">
          <a:off x="3852148" y="-2242678"/>
          <a:ext cx="574116" cy="626430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07052" y="630444"/>
        <a:ext cx="6236282" cy="518064"/>
      </dsp:txXfrm>
    </dsp:sp>
    <dsp:sp modelId="{3EC0BC17-0486-42B1-9989-B6942E379375}">
      <dsp:nvSpPr>
        <dsp:cNvPr id="0" name=""/>
        <dsp:cNvSpPr/>
      </dsp:nvSpPr>
      <dsp:spPr>
        <a:xfrm>
          <a:off x="10598" y="602828"/>
          <a:ext cx="996453" cy="573295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38584" y="630814"/>
        <a:ext cx="940481" cy="517323"/>
      </dsp:txXfrm>
    </dsp:sp>
    <dsp:sp modelId="{25C100A0-BF31-4569-9B97-7A1C4ABCFEA1}">
      <dsp:nvSpPr>
        <dsp:cNvPr id="0" name=""/>
        <dsp:cNvSpPr/>
      </dsp:nvSpPr>
      <dsp:spPr>
        <a:xfrm rot="5400000">
          <a:off x="3867830" y="-1643369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008000" y="1243347"/>
        <a:ext cx="6243545" cy="496999"/>
      </dsp:txXfrm>
    </dsp:sp>
    <dsp:sp modelId="{C43778A2-58FE-4D99-B456-7F6678D62C44}">
      <dsp:nvSpPr>
        <dsp:cNvPr id="0" name=""/>
        <dsp:cNvSpPr/>
      </dsp:nvSpPr>
      <dsp:spPr>
        <a:xfrm>
          <a:off x="10598" y="1204482"/>
          <a:ext cx="997401" cy="573295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38584" y="1232468"/>
        <a:ext cx="941429" cy="5173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3878428" y="-2859830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18598" y="26886"/>
        <a:ext cx="6243545" cy="496999"/>
      </dsp:txXfrm>
    </dsp:sp>
    <dsp:sp modelId="{EF40EDD1-96D7-4E9C-837C-423608584DCF}">
      <dsp:nvSpPr>
        <dsp:cNvPr id="0" name=""/>
        <dsp:cNvSpPr/>
      </dsp:nvSpPr>
      <dsp:spPr>
        <a:xfrm>
          <a:off x="10598" y="458"/>
          <a:ext cx="997401" cy="573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38584" y="28444"/>
        <a:ext cx="941429" cy="517323"/>
      </dsp:txXfrm>
    </dsp:sp>
    <dsp:sp modelId="{5901EF61-E8FA-4096-B93B-325653D126BC}">
      <dsp:nvSpPr>
        <dsp:cNvPr id="0" name=""/>
        <dsp:cNvSpPr/>
      </dsp:nvSpPr>
      <dsp:spPr>
        <a:xfrm rot="5400000">
          <a:off x="3852148" y="-2242678"/>
          <a:ext cx="574116" cy="6264308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007052" y="630444"/>
        <a:ext cx="6236282" cy="518064"/>
      </dsp:txXfrm>
    </dsp:sp>
    <dsp:sp modelId="{3EC0BC17-0486-42B1-9989-B6942E379375}">
      <dsp:nvSpPr>
        <dsp:cNvPr id="0" name=""/>
        <dsp:cNvSpPr/>
      </dsp:nvSpPr>
      <dsp:spPr>
        <a:xfrm>
          <a:off x="10598" y="602828"/>
          <a:ext cx="996453" cy="573295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38584" y="630814"/>
        <a:ext cx="940481" cy="517323"/>
      </dsp:txXfrm>
    </dsp:sp>
    <dsp:sp modelId="{25C100A0-BF31-4569-9B97-7A1C4ABCFEA1}">
      <dsp:nvSpPr>
        <dsp:cNvPr id="0" name=""/>
        <dsp:cNvSpPr/>
      </dsp:nvSpPr>
      <dsp:spPr>
        <a:xfrm rot="5400000">
          <a:off x="3867830" y="-1643369"/>
          <a:ext cx="550771" cy="627043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008000" y="1243347"/>
        <a:ext cx="6243545" cy="496999"/>
      </dsp:txXfrm>
    </dsp:sp>
    <dsp:sp modelId="{C43778A2-58FE-4D99-B456-7F6678D62C44}">
      <dsp:nvSpPr>
        <dsp:cNvPr id="0" name=""/>
        <dsp:cNvSpPr/>
      </dsp:nvSpPr>
      <dsp:spPr>
        <a:xfrm>
          <a:off x="10598" y="1204482"/>
          <a:ext cx="997401" cy="573295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38584" y="1232468"/>
        <a:ext cx="941429" cy="517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2281935" y="-878692"/>
          <a:ext cx="880958" cy="2861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Vodní sloupec bez přítomnosti rozpuštěného O</a:t>
          </a:r>
          <a:r>
            <a:rPr lang="cs-CZ" sz="1200" kern="1200" baseline="-25000" dirty="0" smtClean="0"/>
            <a:t>2 </a:t>
          </a:r>
          <a:r>
            <a:rPr lang="cs-CZ" sz="1200" kern="1200" baseline="0" dirty="0" smtClean="0"/>
            <a:t>a NO</a:t>
          </a:r>
          <a:r>
            <a:rPr lang="cs-CZ" sz="1200" kern="1200" baseline="-25000" dirty="0" smtClean="0"/>
            <a:t>3</a:t>
          </a:r>
          <a:r>
            <a:rPr lang="cs-CZ" sz="1200" kern="1200" baseline="30000" dirty="0" smtClean="0"/>
            <a:t>-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Půtok čistého N</a:t>
          </a:r>
          <a:r>
            <a:rPr lang="cs-CZ" sz="1200" kern="1200" baseline="-25000" dirty="0" smtClean="0"/>
            <a:t>2 </a:t>
          </a:r>
          <a:r>
            <a:rPr lang="cs-CZ" sz="1200" kern="1200" baseline="0" dirty="0" smtClean="0"/>
            <a:t>plexisklovým boxem</a:t>
          </a:r>
          <a:endParaRPr lang="cs-CZ" sz="1200" kern="1200" dirty="0"/>
        </a:p>
      </dsp:txBody>
      <dsp:txXfrm rot="-5400000">
        <a:off x="1291454" y="154794"/>
        <a:ext cx="2818916" cy="794948"/>
      </dsp:txXfrm>
    </dsp:sp>
    <dsp:sp modelId="{EF40EDD1-96D7-4E9C-837C-423608584DCF}">
      <dsp:nvSpPr>
        <dsp:cNvPr id="0" name=""/>
        <dsp:cNvSpPr/>
      </dsp:nvSpPr>
      <dsp:spPr>
        <a:xfrm>
          <a:off x="318376" y="1668"/>
          <a:ext cx="973078" cy="1101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Anox</a:t>
          </a:r>
          <a:endParaRPr lang="cs-CZ" sz="2600" kern="1200" dirty="0"/>
        </a:p>
      </dsp:txBody>
      <dsp:txXfrm>
        <a:off x="365878" y="49170"/>
        <a:ext cx="878074" cy="1006194"/>
      </dsp:txXfrm>
    </dsp:sp>
    <dsp:sp modelId="{5901EF61-E8FA-4096-B93B-325653D126BC}">
      <dsp:nvSpPr>
        <dsp:cNvPr id="0" name=""/>
        <dsp:cNvSpPr/>
      </dsp:nvSpPr>
      <dsp:spPr>
        <a:xfrm rot="5400000">
          <a:off x="2281935" y="277565"/>
          <a:ext cx="880958" cy="2861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Vodní sloupec nasycen rozpuštěným O</a:t>
          </a:r>
          <a:r>
            <a:rPr lang="cs-CZ" sz="1200" kern="1200" baseline="-25000" dirty="0" smtClean="0"/>
            <a:t>2</a:t>
          </a:r>
          <a:endParaRPr lang="cs-CZ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probubláváno vzduchem</a:t>
          </a:r>
          <a:endParaRPr lang="cs-CZ" sz="1200" kern="1200" dirty="0"/>
        </a:p>
      </dsp:txBody>
      <dsp:txXfrm rot="-5400000">
        <a:off x="1291454" y="1311052"/>
        <a:ext cx="2818916" cy="794948"/>
      </dsp:txXfrm>
    </dsp:sp>
    <dsp:sp modelId="{3EC0BC17-0486-42B1-9989-B6942E379375}">
      <dsp:nvSpPr>
        <dsp:cNvPr id="0" name=""/>
        <dsp:cNvSpPr/>
      </dsp:nvSpPr>
      <dsp:spPr>
        <a:xfrm>
          <a:off x="318376" y="1157926"/>
          <a:ext cx="973078" cy="1101198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Ox</a:t>
          </a:r>
          <a:endParaRPr lang="cs-CZ" sz="2600" kern="1200" dirty="0"/>
        </a:p>
      </dsp:txBody>
      <dsp:txXfrm>
        <a:off x="365878" y="1205428"/>
        <a:ext cx="878074" cy="1006194"/>
      </dsp:txXfrm>
    </dsp:sp>
    <dsp:sp modelId="{25C100A0-BF31-4569-9B97-7A1C4ABCFEA1}">
      <dsp:nvSpPr>
        <dsp:cNvPr id="0" name=""/>
        <dsp:cNvSpPr/>
      </dsp:nvSpPr>
      <dsp:spPr>
        <a:xfrm rot="5400000">
          <a:off x="2281935" y="1433823"/>
          <a:ext cx="880958" cy="286192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baseline="0" dirty="0" smtClean="0"/>
            <a:t>Vodní sloupec nasycen rozpuštěným O</a:t>
          </a:r>
          <a:r>
            <a:rPr lang="cs-CZ" sz="1200" kern="1200" baseline="-25000" dirty="0" smtClean="0"/>
            <a:t>2</a:t>
          </a:r>
          <a:endParaRPr lang="cs-CZ" sz="1200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dirty="0" smtClean="0"/>
            <a:t>probubláváno vzduchem</a:t>
          </a:r>
          <a:endParaRPr lang="cs-CZ" sz="1200" kern="1200" baseline="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200" kern="1200" baseline="0" dirty="0" smtClean="0"/>
            <a:t>Přídavek NO3-  (NO</a:t>
          </a:r>
          <a:r>
            <a:rPr lang="cs-CZ" sz="1200" kern="1200" baseline="-25000" dirty="0" smtClean="0"/>
            <a:t>3</a:t>
          </a:r>
          <a:r>
            <a:rPr lang="cs-CZ" sz="1200" kern="1200" baseline="0" dirty="0" smtClean="0"/>
            <a:t>-N = 4 mg L</a:t>
          </a:r>
          <a:r>
            <a:rPr lang="cs-CZ" sz="1200" kern="1200" baseline="30000" dirty="0" smtClean="0"/>
            <a:t>-1</a:t>
          </a:r>
          <a:r>
            <a:rPr lang="cs-CZ" sz="1200" kern="1200" baseline="0" dirty="0" smtClean="0"/>
            <a:t>)</a:t>
          </a:r>
          <a:endParaRPr lang="cs-CZ" sz="1200" kern="1200" baseline="0" dirty="0"/>
        </a:p>
      </dsp:txBody>
      <dsp:txXfrm rot="-5400000">
        <a:off x="1291454" y="2467310"/>
        <a:ext cx="2818916" cy="794948"/>
      </dsp:txXfrm>
    </dsp:sp>
    <dsp:sp modelId="{C43778A2-58FE-4D99-B456-7F6678D62C44}">
      <dsp:nvSpPr>
        <dsp:cNvPr id="0" name=""/>
        <dsp:cNvSpPr/>
      </dsp:nvSpPr>
      <dsp:spPr>
        <a:xfrm>
          <a:off x="318376" y="2314185"/>
          <a:ext cx="973078" cy="1101198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 smtClean="0"/>
            <a:t>NO3</a:t>
          </a:r>
          <a:endParaRPr lang="cs-CZ" sz="2600" kern="1200" dirty="0"/>
        </a:p>
      </dsp:txBody>
      <dsp:txXfrm>
        <a:off x="365878" y="2361687"/>
        <a:ext cx="878074" cy="10061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5112077" y="-2603114"/>
          <a:ext cx="1146020" cy="640102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Kontinuální uvolňování P ze sedimentu</a:t>
          </a:r>
          <a:endParaRPr lang="cs-CZ" sz="1400" kern="120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baseline="0" dirty="0" smtClean="0"/>
            <a:t>celkem za 35 dní 435 mg m</a:t>
          </a:r>
          <a:r>
            <a:rPr lang="cs-CZ" sz="1400" kern="1200" baseline="30000" dirty="0" smtClean="0"/>
            <a:t>-2 </a:t>
          </a:r>
          <a:r>
            <a:rPr lang="cs-CZ" sz="1400" kern="1200" baseline="0" dirty="0" smtClean="0"/>
            <a:t>P</a:t>
          </a:r>
          <a:endParaRPr lang="cs-CZ" sz="1400" kern="1200" baseline="0" dirty="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baseline="0" dirty="0" smtClean="0"/>
            <a:t>Průměrně 12,4 mg m</a:t>
          </a:r>
          <a:r>
            <a:rPr lang="cs-CZ" sz="1400" kern="1200" baseline="30000" dirty="0" smtClean="0"/>
            <a:t>-2 </a:t>
          </a:r>
          <a:r>
            <a:rPr lang="cs-CZ" sz="1400" kern="1200" baseline="0" dirty="0" smtClean="0"/>
            <a:t>den</a:t>
          </a:r>
          <a:r>
            <a:rPr lang="cs-CZ" sz="1400" kern="1200" baseline="30000" dirty="0" smtClean="0"/>
            <a:t>-1 </a:t>
          </a:r>
          <a:r>
            <a:rPr lang="cs-CZ" sz="1400" kern="1200" baseline="0" dirty="0" smtClean="0"/>
            <a:t>P</a:t>
          </a:r>
          <a:endParaRPr lang="cs-CZ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baseline="0" dirty="0" smtClean="0"/>
            <a:t>Uvolňování Mn, žádné uvolňování Fe</a:t>
          </a:r>
          <a:endParaRPr lang="cs-CZ" sz="1400" kern="1200" baseline="0" dirty="0"/>
        </a:p>
      </dsp:txBody>
      <dsp:txXfrm rot="-5400000">
        <a:off x="2484577" y="80330"/>
        <a:ext cx="6345077" cy="1034132"/>
      </dsp:txXfrm>
    </dsp:sp>
    <dsp:sp modelId="{EF40EDD1-96D7-4E9C-837C-423608584DCF}">
      <dsp:nvSpPr>
        <dsp:cNvPr id="0" name=""/>
        <dsp:cNvSpPr/>
      </dsp:nvSpPr>
      <dsp:spPr>
        <a:xfrm>
          <a:off x="1115998" y="953"/>
          <a:ext cx="1368578" cy="119288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1174230" y="59185"/>
        <a:ext cx="1252114" cy="1076422"/>
      </dsp:txXfrm>
    </dsp:sp>
    <dsp:sp modelId="{5901EF61-E8FA-4096-B93B-325653D126BC}">
      <dsp:nvSpPr>
        <dsp:cNvPr id="0" name=""/>
        <dsp:cNvSpPr/>
      </dsp:nvSpPr>
      <dsp:spPr>
        <a:xfrm rot="5400000">
          <a:off x="5083363" y="-1346604"/>
          <a:ext cx="1194594" cy="639477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 se ze sedimentu neuvolňoval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Došlo k poklesu koncentrací Fe a Mn ve vodním sloupci</a:t>
          </a:r>
          <a:endParaRPr lang="cs-CZ" sz="1400" kern="1200" dirty="0"/>
        </a:p>
      </dsp:txBody>
      <dsp:txXfrm rot="-5400000">
        <a:off x="2483276" y="1311798"/>
        <a:ext cx="6336455" cy="1077964"/>
      </dsp:txXfrm>
    </dsp:sp>
    <dsp:sp modelId="{3EC0BC17-0486-42B1-9989-B6942E379375}">
      <dsp:nvSpPr>
        <dsp:cNvPr id="0" name=""/>
        <dsp:cNvSpPr/>
      </dsp:nvSpPr>
      <dsp:spPr>
        <a:xfrm>
          <a:off x="1115998" y="1254337"/>
          <a:ext cx="1367277" cy="1192886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1174230" y="1312569"/>
        <a:ext cx="1250813" cy="1076422"/>
      </dsp:txXfrm>
    </dsp:sp>
    <dsp:sp modelId="{25C100A0-BF31-4569-9B97-7A1C4ABCFEA1}">
      <dsp:nvSpPr>
        <dsp:cNvPr id="0" name=""/>
        <dsp:cNvSpPr/>
      </dsp:nvSpPr>
      <dsp:spPr>
        <a:xfrm rot="5400000">
          <a:off x="5096302" y="-96345"/>
          <a:ext cx="1177569" cy="640102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P se ze sedimentu neuvolňoval</a:t>
          </a:r>
          <a:endParaRPr lang="cs-CZ" sz="1400" kern="1200" baseline="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Došlo k poklesu koncentrací Fe a Mn ve vodním sloupci</a:t>
          </a:r>
          <a:endParaRPr lang="cs-CZ" sz="1400" kern="1200" dirty="0"/>
        </a:p>
      </dsp:txBody>
      <dsp:txXfrm rot="-5400000">
        <a:off x="2484576" y="2572865"/>
        <a:ext cx="6343537" cy="1062601"/>
      </dsp:txXfrm>
    </dsp:sp>
    <dsp:sp modelId="{C43778A2-58FE-4D99-B456-7F6678D62C44}">
      <dsp:nvSpPr>
        <dsp:cNvPr id="0" name=""/>
        <dsp:cNvSpPr/>
      </dsp:nvSpPr>
      <dsp:spPr>
        <a:xfrm>
          <a:off x="1115998" y="2507722"/>
          <a:ext cx="1368578" cy="1192886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1174230" y="2565954"/>
        <a:ext cx="1252114" cy="10764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4137530" y="-2923129"/>
          <a:ext cx="1453811" cy="736194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183466" y="101904"/>
        <a:ext cx="7290972" cy="1311873"/>
      </dsp:txXfrm>
    </dsp:sp>
    <dsp:sp modelId="{EF40EDD1-96D7-4E9C-837C-423608584DCF}">
      <dsp:nvSpPr>
        <dsp:cNvPr id="0" name=""/>
        <dsp:cNvSpPr/>
      </dsp:nvSpPr>
      <dsp:spPr>
        <a:xfrm>
          <a:off x="12443" y="1209"/>
          <a:ext cx="1171021" cy="1513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69608" y="58374"/>
        <a:ext cx="1056691" cy="1398934"/>
      </dsp:txXfrm>
    </dsp:sp>
    <dsp:sp modelId="{5901EF61-E8FA-4096-B93B-325653D126BC}">
      <dsp:nvSpPr>
        <dsp:cNvPr id="0" name=""/>
        <dsp:cNvSpPr/>
      </dsp:nvSpPr>
      <dsp:spPr>
        <a:xfrm rot="5400000">
          <a:off x="4102012" y="-1329523"/>
          <a:ext cx="1515431" cy="735475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182352" y="1664114"/>
        <a:ext cx="7280775" cy="1367477"/>
      </dsp:txXfrm>
    </dsp:sp>
    <dsp:sp modelId="{3EC0BC17-0486-42B1-9989-B6942E379375}">
      <dsp:nvSpPr>
        <dsp:cNvPr id="0" name=""/>
        <dsp:cNvSpPr/>
      </dsp:nvSpPr>
      <dsp:spPr>
        <a:xfrm>
          <a:off x="12443" y="1591220"/>
          <a:ext cx="1169909" cy="1513264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69553" y="1648330"/>
        <a:ext cx="1055689" cy="1399044"/>
      </dsp:txXfrm>
    </dsp:sp>
    <dsp:sp modelId="{25C100A0-BF31-4569-9B97-7A1C4ABCFEA1}">
      <dsp:nvSpPr>
        <dsp:cNvPr id="0" name=""/>
        <dsp:cNvSpPr/>
      </dsp:nvSpPr>
      <dsp:spPr>
        <a:xfrm rot="5400000">
          <a:off x="4117518" y="256892"/>
          <a:ext cx="1493833" cy="7361941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183465" y="3263869"/>
        <a:ext cx="7289018" cy="1347987"/>
      </dsp:txXfrm>
    </dsp:sp>
    <dsp:sp modelId="{C43778A2-58FE-4D99-B456-7F6678D62C44}">
      <dsp:nvSpPr>
        <dsp:cNvPr id="0" name=""/>
        <dsp:cNvSpPr/>
      </dsp:nvSpPr>
      <dsp:spPr>
        <a:xfrm>
          <a:off x="12443" y="3181231"/>
          <a:ext cx="1171021" cy="1513264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69608" y="3238396"/>
        <a:ext cx="1056691" cy="1398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4319612" y="-3058928"/>
          <a:ext cx="1467695" cy="76480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229453" y="102878"/>
        <a:ext cx="7576368" cy="1324401"/>
      </dsp:txXfrm>
    </dsp:sp>
    <dsp:sp modelId="{EF40EDD1-96D7-4E9C-837C-423608584DCF}">
      <dsp:nvSpPr>
        <dsp:cNvPr id="0" name=""/>
        <dsp:cNvSpPr/>
      </dsp:nvSpPr>
      <dsp:spPr>
        <a:xfrm>
          <a:off x="12926" y="1220"/>
          <a:ext cx="1216526" cy="1527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72312" y="60606"/>
        <a:ext cx="1097754" cy="1408944"/>
      </dsp:txXfrm>
    </dsp:sp>
    <dsp:sp modelId="{5901EF61-E8FA-4096-B93B-325653D126BC}">
      <dsp:nvSpPr>
        <dsp:cNvPr id="0" name=""/>
        <dsp:cNvSpPr/>
      </dsp:nvSpPr>
      <dsp:spPr>
        <a:xfrm rot="5400000">
          <a:off x="4283618" y="-1449998"/>
          <a:ext cx="1529903" cy="764054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228297" y="1680007"/>
        <a:ext cx="7565862" cy="1380535"/>
      </dsp:txXfrm>
    </dsp:sp>
    <dsp:sp modelId="{3EC0BC17-0486-42B1-9989-B6942E379375}">
      <dsp:nvSpPr>
        <dsp:cNvPr id="0" name=""/>
        <dsp:cNvSpPr/>
      </dsp:nvSpPr>
      <dsp:spPr>
        <a:xfrm>
          <a:off x="12926" y="1606416"/>
          <a:ext cx="1215370" cy="1527716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72255" y="1665745"/>
        <a:ext cx="1096712" cy="1409058"/>
      </dsp:txXfrm>
    </dsp:sp>
    <dsp:sp modelId="{25C100A0-BF31-4569-9B97-7A1C4ABCFEA1}">
      <dsp:nvSpPr>
        <dsp:cNvPr id="0" name=""/>
        <dsp:cNvSpPr/>
      </dsp:nvSpPr>
      <dsp:spPr>
        <a:xfrm rot="5400000">
          <a:off x="4299410" y="151463"/>
          <a:ext cx="1508100" cy="76480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229453" y="3295040"/>
        <a:ext cx="7574396" cy="1360862"/>
      </dsp:txXfrm>
    </dsp:sp>
    <dsp:sp modelId="{C43778A2-58FE-4D99-B456-7F6678D62C44}">
      <dsp:nvSpPr>
        <dsp:cNvPr id="0" name=""/>
        <dsp:cNvSpPr/>
      </dsp:nvSpPr>
      <dsp:spPr>
        <a:xfrm>
          <a:off x="12926" y="3211612"/>
          <a:ext cx="1216526" cy="1527716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72312" y="3270998"/>
        <a:ext cx="1097754" cy="14089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4319612" y="-3058928"/>
          <a:ext cx="1467695" cy="76480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229453" y="102878"/>
        <a:ext cx="7576368" cy="1324401"/>
      </dsp:txXfrm>
    </dsp:sp>
    <dsp:sp modelId="{EF40EDD1-96D7-4E9C-837C-423608584DCF}">
      <dsp:nvSpPr>
        <dsp:cNvPr id="0" name=""/>
        <dsp:cNvSpPr/>
      </dsp:nvSpPr>
      <dsp:spPr>
        <a:xfrm>
          <a:off x="12926" y="1220"/>
          <a:ext cx="1216526" cy="1527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72312" y="60606"/>
        <a:ext cx="1097754" cy="1408944"/>
      </dsp:txXfrm>
    </dsp:sp>
    <dsp:sp modelId="{5901EF61-E8FA-4096-B93B-325653D126BC}">
      <dsp:nvSpPr>
        <dsp:cNvPr id="0" name=""/>
        <dsp:cNvSpPr/>
      </dsp:nvSpPr>
      <dsp:spPr>
        <a:xfrm rot="5400000">
          <a:off x="4283618" y="-1449998"/>
          <a:ext cx="1529903" cy="764054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228297" y="1680007"/>
        <a:ext cx="7565862" cy="1380535"/>
      </dsp:txXfrm>
    </dsp:sp>
    <dsp:sp modelId="{3EC0BC17-0486-42B1-9989-B6942E379375}">
      <dsp:nvSpPr>
        <dsp:cNvPr id="0" name=""/>
        <dsp:cNvSpPr/>
      </dsp:nvSpPr>
      <dsp:spPr>
        <a:xfrm>
          <a:off x="12926" y="1606416"/>
          <a:ext cx="1215370" cy="1527716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72255" y="1665745"/>
        <a:ext cx="1096712" cy="1409058"/>
      </dsp:txXfrm>
    </dsp:sp>
    <dsp:sp modelId="{25C100A0-BF31-4569-9B97-7A1C4ABCFEA1}">
      <dsp:nvSpPr>
        <dsp:cNvPr id="0" name=""/>
        <dsp:cNvSpPr/>
      </dsp:nvSpPr>
      <dsp:spPr>
        <a:xfrm rot="5400000">
          <a:off x="4299410" y="151463"/>
          <a:ext cx="1508100" cy="76480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229453" y="3295040"/>
        <a:ext cx="7574396" cy="1360862"/>
      </dsp:txXfrm>
    </dsp:sp>
    <dsp:sp modelId="{C43778A2-58FE-4D99-B456-7F6678D62C44}">
      <dsp:nvSpPr>
        <dsp:cNvPr id="0" name=""/>
        <dsp:cNvSpPr/>
      </dsp:nvSpPr>
      <dsp:spPr>
        <a:xfrm>
          <a:off x="12926" y="3211612"/>
          <a:ext cx="1216526" cy="1527716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72312" y="3270998"/>
        <a:ext cx="1097754" cy="14089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401B43-4E02-4F2E-93A8-4DCC0D2F4B7A}">
      <dsp:nvSpPr>
        <dsp:cNvPr id="0" name=""/>
        <dsp:cNvSpPr/>
      </dsp:nvSpPr>
      <dsp:spPr>
        <a:xfrm rot="5400000">
          <a:off x="4319612" y="-3058928"/>
          <a:ext cx="1467695" cy="76480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229453" y="102878"/>
        <a:ext cx="7576368" cy="1324401"/>
      </dsp:txXfrm>
    </dsp:sp>
    <dsp:sp modelId="{EF40EDD1-96D7-4E9C-837C-423608584DCF}">
      <dsp:nvSpPr>
        <dsp:cNvPr id="0" name=""/>
        <dsp:cNvSpPr/>
      </dsp:nvSpPr>
      <dsp:spPr>
        <a:xfrm>
          <a:off x="12926" y="1220"/>
          <a:ext cx="1216526" cy="152771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72312" y="60606"/>
        <a:ext cx="1097754" cy="1408944"/>
      </dsp:txXfrm>
    </dsp:sp>
    <dsp:sp modelId="{5901EF61-E8FA-4096-B93B-325653D126BC}">
      <dsp:nvSpPr>
        <dsp:cNvPr id="0" name=""/>
        <dsp:cNvSpPr/>
      </dsp:nvSpPr>
      <dsp:spPr>
        <a:xfrm rot="5400000">
          <a:off x="4283618" y="-1449998"/>
          <a:ext cx="1529903" cy="7640546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1228297" y="1680007"/>
        <a:ext cx="7565862" cy="1380535"/>
      </dsp:txXfrm>
    </dsp:sp>
    <dsp:sp modelId="{3EC0BC17-0486-42B1-9989-B6942E379375}">
      <dsp:nvSpPr>
        <dsp:cNvPr id="0" name=""/>
        <dsp:cNvSpPr/>
      </dsp:nvSpPr>
      <dsp:spPr>
        <a:xfrm>
          <a:off x="12926" y="1606416"/>
          <a:ext cx="1215370" cy="1527716"/>
        </a:xfrm>
        <a:prstGeom prst="roundRect">
          <a:avLst/>
        </a:prstGeom>
        <a:solidFill>
          <a:srgbClr val="C0504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72255" y="1665745"/>
        <a:ext cx="1096712" cy="1409058"/>
      </dsp:txXfrm>
    </dsp:sp>
    <dsp:sp modelId="{25C100A0-BF31-4569-9B97-7A1C4ABCFEA1}">
      <dsp:nvSpPr>
        <dsp:cNvPr id="0" name=""/>
        <dsp:cNvSpPr/>
      </dsp:nvSpPr>
      <dsp:spPr>
        <a:xfrm rot="5400000">
          <a:off x="4299410" y="151463"/>
          <a:ext cx="1508100" cy="76480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 rot="-5400000">
        <a:off x="1229453" y="3295040"/>
        <a:ext cx="7574396" cy="1360862"/>
      </dsp:txXfrm>
    </dsp:sp>
    <dsp:sp modelId="{C43778A2-58FE-4D99-B456-7F6678D62C44}">
      <dsp:nvSpPr>
        <dsp:cNvPr id="0" name=""/>
        <dsp:cNvSpPr/>
      </dsp:nvSpPr>
      <dsp:spPr>
        <a:xfrm>
          <a:off x="12926" y="3211612"/>
          <a:ext cx="1216526" cy="1527716"/>
        </a:xfrm>
        <a:prstGeom prst="roundRect">
          <a:avLst/>
        </a:prstGeom>
        <a:solidFill>
          <a:srgbClr val="9BBB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72312" y="3270998"/>
        <a:ext cx="1097754" cy="14089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E660E-AA53-449D-962F-3C8C38073B13}">
      <dsp:nvSpPr>
        <dsp:cNvPr id="0" name=""/>
        <dsp:cNvSpPr/>
      </dsp:nvSpPr>
      <dsp:spPr>
        <a:xfrm rot="5400000">
          <a:off x="4535660" y="-3488117"/>
          <a:ext cx="299895" cy="72805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29±3 % - vysoce redukčně labilní sloučeniny Fe a Mn </a:t>
          </a:r>
          <a:endParaRPr lang="cs-CZ" sz="1300" kern="1200" dirty="0"/>
        </a:p>
      </dsp:txBody>
      <dsp:txXfrm rot="-5400000">
        <a:off x="1045350" y="16833"/>
        <a:ext cx="7265875" cy="270615"/>
      </dsp:txXfrm>
    </dsp:sp>
    <dsp:sp modelId="{68B23DC0-7201-42D6-873A-C669FCE320FE}">
      <dsp:nvSpPr>
        <dsp:cNvPr id="0" name=""/>
        <dsp:cNvSpPr/>
      </dsp:nvSpPr>
      <dsp:spPr>
        <a:xfrm>
          <a:off x="6" y="692"/>
          <a:ext cx="1045343" cy="302894"/>
        </a:xfrm>
        <a:prstGeom prst="roundRect">
          <a:avLst/>
        </a:prstGeom>
        <a:solidFill>
          <a:srgbClr val="ED7D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BD-I</a:t>
          </a:r>
          <a:endParaRPr lang="cs-CZ" sz="1500" kern="1200" dirty="0"/>
        </a:p>
      </dsp:txBody>
      <dsp:txXfrm>
        <a:off x="14792" y="15478"/>
        <a:ext cx="1015771" cy="273322"/>
      </dsp:txXfrm>
    </dsp:sp>
    <dsp:sp modelId="{12686DC4-934B-438E-9FE4-FBF3B536FB9F}">
      <dsp:nvSpPr>
        <dsp:cNvPr id="0" name=""/>
        <dsp:cNvSpPr/>
      </dsp:nvSpPr>
      <dsp:spPr>
        <a:xfrm rot="5400000">
          <a:off x="4535660" y="-3170077"/>
          <a:ext cx="299895" cy="72805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30±3 % - stabilnější a méně bakteriálně a chemicky redukovatelné sloučeniny Fe a Mn (frakce BD-II)</a:t>
          </a:r>
          <a:endParaRPr lang="cs-CZ" sz="1300" kern="1200" dirty="0"/>
        </a:p>
      </dsp:txBody>
      <dsp:txXfrm rot="-5400000">
        <a:off x="1045350" y="334873"/>
        <a:ext cx="7265875" cy="270615"/>
      </dsp:txXfrm>
    </dsp:sp>
    <dsp:sp modelId="{5E7278AF-012F-4273-9F75-80F6908ECD2E}">
      <dsp:nvSpPr>
        <dsp:cNvPr id="0" name=""/>
        <dsp:cNvSpPr/>
      </dsp:nvSpPr>
      <dsp:spPr>
        <a:xfrm>
          <a:off x="6" y="318732"/>
          <a:ext cx="1045343" cy="302894"/>
        </a:xfrm>
        <a:prstGeom prst="roundRect">
          <a:avLst/>
        </a:prstGeom>
        <a:solidFill>
          <a:srgbClr val="63252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BD-II</a:t>
          </a:r>
          <a:endParaRPr lang="cs-CZ" sz="1500" kern="1200" dirty="0"/>
        </a:p>
      </dsp:txBody>
      <dsp:txXfrm>
        <a:off x="14792" y="333518"/>
        <a:ext cx="1015771" cy="273322"/>
      </dsp:txXfrm>
    </dsp:sp>
    <dsp:sp modelId="{049D5DC9-9AC6-478D-9644-D6D3BC361866}">
      <dsp:nvSpPr>
        <dsp:cNvPr id="0" name=""/>
        <dsp:cNvSpPr/>
      </dsp:nvSpPr>
      <dsp:spPr>
        <a:xfrm rot="5400000">
          <a:off x="4535660" y="-2852038"/>
          <a:ext cx="299895" cy="72805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26±4 % - amorfní (hydr)oxidy Al a v organických formách</a:t>
          </a:r>
          <a:endParaRPr lang="cs-CZ" sz="1300" kern="1200" dirty="0"/>
        </a:p>
      </dsp:txBody>
      <dsp:txXfrm rot="-5400000">
        <a:off x="1045350" y="652912"/>
        <a:ext cx="7265875" cy="270615"/>
      </dsp:txXfrm>
    </dsp:sp>
    <dsp:sp modelId="{4E3477D2-23DD-4780-A34B-286127CDF7B9}">
      <dsp:nvSpPr>
        <dsp:cNvPr id="0" name=""/>
        <dsp:cNvSpPr/>
      </dsp:nvSpPr>
      <dsp:spPr>
        <a:xfrm>
          <a:off x="6" y="636772"/>
          <a:ext cx="1045343" cy="302894"/>
        </a:xfrm>
        <a:prstGeom prst="roundRect">
          <a:avLst/>
        </a:prstGeom>
        <a:solidFill>
          <a:srgbClr val="FFFF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>
              <a:solidFill>
                <a:schemeClr val="tx1"/>
              </a:solidFill>
            </a:rPr>
            <a:t>NaOH-I</a:t>
          </a:r>
          <a:endParaRPr lang="cs-CZ" sz="1500" kern="1200" dirty="0">
            <a:solidFill>
              <a:schemeClr val="tx1"/>
            </a:solidFill>
          </a:endParaRPr>
        </a:p>
      </dsp:txBody>
      <dsp:txXfrm>
        <a:off x="14792" y="651558"/>
        <a:ext cx="1015771" cy="273322"/>
      </dsp:txXfrm>
    </dsp:sp>
    <dsp:sp modelId="{063DE639-75AC-4B00-B19A-7D71BB3F2B87}">
      <dsp:nvSpPr>
        <dsp:cNvPr id="0" name=""/>
        <dsp:cNvSpPr/>
      </dsp:nvSpPr>
      <dsp:spPr>
        <a:xfrm rot="5400000">
          <a:off x="4535660" y="-2533998"/>
          <a:ext cx="299895" cy="72805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11±2 % - stabilní organické formy a krystalické oxidy Al</a:t>
          </a:r>
          <a:endParaRPr lang="cs-CZ" sz="1300" kern="1200" dirty="0"/>
        </a:p>
      </dsp:txBody>
      <dsp:txXfrm rot="-5400000">
        <a:off x="1045350" y="970952"/>
        <a:ext cx="7265875" cy="270615"/>
      </dsp:txXfrm>
    </dsp:sp>
    <dsp:sp modelId="{F69C1B1C-C7F7-43D5-BD9E-EEA912E1F03D}">
      <dsp:nvSpPr>
        <dsp:cNvPr id="0" name=""/>
        <dsp:cNvSpPr/>
      </dsp:nvSpPr>
      <dsp:spPr>
        <a:xfrm>
          <a:off x="6" y="954811"/>
          <a:ext cx="1045343" cy="302894"/>
        </a:xfrm>
        <a:prstGeom prst="roundRect">
          <a:avLst/>
        </a:prstGeom>
        <a:solidFill>
          <a:srgbClr val="948A5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NaOH-II</a:t>
          </a:r>
          <a:endParaRPr lang="cs-CZ" sz="1500" kern="1200" dirty="0"/>
        </a:p>
      </dsp:txBody>
      <dsp:txXfrm>
        <a:off x="14792" y="969597"/>
        <a:ext cx="1015771" cy="273322"/>
      </dsp:txXfrm>
    </dsp:sp>
    <dsp:sp modelId="{2F9914DE-5602-4368-892B-F27EA8EB5287}">
      <dsp:nvSpPr>
        <dsp:cNvPr id="0" name=""/>
        <dsp:cNvSpPr/>
      </dsp:nvSpPr>
      <dsp:spPr>
        <a:xfrm rot="5400000">
          <a:off x="4535660" y="-2215958"/>
          <a:ext cx="299895" cy="7280515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300" kern="1200" dirty="0" smtClean="0"/>
            <a:t>4±1 %  - sloučeniny rozpustné v nízkých hodnotách pH</a:t>
          </a:r>
          <a:endParaRPr lang="cs-CZ" sz="1300" kern="1200" dirty="0"/>
        </a:p>
      </dsp:txBody>
      <dsp:txXfrm rot="-5400000">
        <a:off x="1045350" y="1288992"/>
        <a:ext cx="7265875" cy="270615"/>
      </dsp:txXfrm>
    </dsp:sp>
    <dsp:sp modelId="{E3AC5157-D5B4-4403-8D0D-42384944062E}">
      <dsp:nvSpPr>
        <dsp:cNvPr id="0" name=""/>
        <dsp:cNvSpPr/>
      </dsp:nvSpPr>
      <dsp:spPr>
        <a:xfrm>
          <a:off x="6" y="1272851"/>
          <a:ext cx="1045343" cy="302894"/>
        </a:xfrm>
        <a:prstGeom prst="roundRect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 smtClean="0"/>
            <a:t>HC-I</a:t>
          </a:r>
          <a:endParaRPr lang="cs-CZ" sz="1500" kern="1200" dirty="0"/>
        </a:p>
      </dsp:txBody>
      <dsp:txXfrm>
        <a:off x="14792" y="1287637"/>
        <a:ext cx="1015771" cy="2733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649934-1C16-47C3-8386-B73F1120EA54}">
      <dsp:nvSpPr>
        <dsp:cNvPr id="0" name=""/>
        <dsp:cNvSpPr/>
      </dsp:nvSpPr>
      <dsp:spPr>
        <a:xfrm>
          <a:off x="2766" y="25518"/>
          <a:ext cx="2697236" cy="5305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Anox</a:t>
          </a:r>
          <a:endParaRPr lang="cs-CZ" sz="2400" kern="1200" dirty="0"/>
        </a:p>
      </dsp:txBody>
      <dsp:txXfrm>
        <a:off x="2766" y="25518"/>
        <a:ext cx="2697236" cy="530585"/>
      </dsp:txXfrm>
    </dsp:sp>
    <dsp:sp modelId="{7A766FB7-DD23-4C8B-A859-0A623E73C5F7}">
      <dsp:nvSpPr>
        <dsp:cNvPr id="0" name=""/>
        <dsp:cNvSpPr/>
      </dsp:nvSpPr>
      <dsp:spPr>
        <a:xfrm>
          <a:off x="2766" y="556103"/>
          <a:ext cx="2697236" cy="30743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2766" y="556103"/>
        <a:ext cx="2697236" cy="307439"/>
      </dsp:txXfrm>
    </dsp:sp>
    <dsp:sp modelId="{33BA275D-13EB-4FB3-AD1B-6B7B0A751E3C}">
      <dsp:nvSpPr>
        <dsp:cNvPr id="0" name=""/>
        <dsp:cNvSpPr/>
      </dsp:nvSpPr>
      <dsp:spPr>
        <a:xfrm>
          <a:off x="3077616" y="25518"/>
          <a:ext cx="2697236" cy="530585"/>
        </a:xfrm>
        <a:prstGeom prst="rect">
          <a:avLst/>
        </a:prstGeom>
        <a:solidFill>
          <a:srgbClr val="C0504D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Ox</a:t>
          </a:r>
          <a:endParaRPr lang="cs-CZ" sz="2400" kern="1200" dirty="0"/>
        </a:p>
      </dsp:txBody>
      <dsp:txXfrm>
        <a:off x="3077616" y="25518"/>
        <a:ext cx="2697236" cy="530585"/>
      </dsp:txXfrm>
    </dsp:sp>
    <dsp:sp modelId="{3CD7B50B-7ED7-494B-805E-EF3D774B294F}">
      <dsp:nvSpPr>
        <dsp:cNvPr id="0" name=""/>
        <dsp:cNvSpPr/>
      </dsp:nvSpPr>
      <dsp:spPr>
        <a:xfrm>
          <a:off x="3077616" y="556103"/>
          <a:ext cx="2697236" cy="30743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>
        <a:off x="3077616" y="556103"/>
        <a:ext cx="2697236" cy="307439"/>
      </dsp:txXfrm>
    </dsp:sp>
    <dsp:sp modelId="{C9199983-DEC5-481C-992F-D8C6E36A6FAB}">
      <dsp:nvSpPr>
        <dsp:cNvPr id="0" name=""/>
        <dsp:cNvSpPr/>
      </dsp:nvSpPr>
      <dsp:spPr>
        <a:xfrm>
          <a:off x="6152465" y="25518"/>
          <a:ext cx="2697236" cy="530585"/>
        </a:xfrm>
        <a:prstGeom prst="rect">
          <a:avLst/>
        </a:prstGeom>
        <a:solidFill>
          <a:srgbClr val="9BBB59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 dirty="0" smtClean="0"/>
            <a:t>NO3</a:t>
          </a:r>
          <a:endParaRPr lang="cs-CZ" sz="2400" kern="1200" dirty="0"/>
        </a:p>
      </dsp:txBody>
      <dsp:txXfrm>
        <a:off x="6152465" y="25518"/>
        <a:ext cx="2697236" cy="530585"/>
      </dsp:txXfrm>
    </dsp:sp>
    <dsp:sp modelId="{26685688-3AE9-4549-814C-BAEC59B6160F}">
      <dsp:nvSpPr>
        <dsp:cNvPr id="0" name=""/>
        <dsp:cNvSpPr/>
      </dsp:nvSpPr>
      <dsp:spPr>
        <a:xfrm>
          <a:off x="6152465" y="556103"/>
          <a:ext cx="2697236" cy="307439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200" kern="1200" baseline="0" dirty="0"/>
        </a:p>
      </dsp:txBody>
      <dsp:txXfrm>
        <a:off x="6152465" y="556103"/>
        <a:ext cx="2697236" cy="307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13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35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865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18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4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67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189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7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711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427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16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54CD-1A86-448C-8CBC-598DFE59BA9D}" type="datetimeFigureOut">
              <a:rPr lang="en-US" smtClean="0"/>
              <a:t>10/2/2017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68A1-5ED6-48E8-A5DF-0EFA9E1B56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29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6.emf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6.emf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6.emf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20.emf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20.e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20.emf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20.e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blondos@email.cz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em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8607"/>
            <a:ext cx="9144000" cy="5391150"/>
          </a:xfrm>
          <a:prstGeom prst="rect">
            <a:avLst/>
          </a:prstGeom>
        </p:spPr>
      </p:pic>
      <p:sp>
        <p:nvSpPr>
          <p:cNvPr id="10" name="Title 1"/>
          <p:cNvSpPr>
            <a:spLocks noGrp="1" noChangeAspect="1"/>
          </p:cNvSpPr>
          <p:nvPr>
            <p:ph type="title"/>
          </p:nvPr>
        </p:nvSpPr>
        <p:spPr>
          <a:xfrm>
            <a:off x="16" y="2441276"/>
            <a:ext cx="9143984" cy="1760130"/>
          </a:xfrm>
          <a:solidFill>
            <a:srgbClr val="4A5963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VLIV DOSTUPNOSTI AKCEPTORŮ ELEKTRONŮ </a:t>
            </a:r>
            <a:r>
              <a:rPr lang="cs-CZ" sz="3200" dirty="0" smtClean="0">
                <a:solidFill>
                  <a:schemeClr val="bg1"/>
                </a:solidFill>
              </a:rPr>
              <a:t/>
            </a:r>
            <a:br>
              <a:rPr lang="cs-CZ" sz="3200" dirty="0" smtClean="0">
                <a:solidFill>
                  <a:schemeClr val="bg1"/>
                </a:solidFill>
              </a:rPr>
            </a:br>
            <a:r>
              <a:rPr lang="en-US" sz="3200" dirty="0" smtClean="0">
                <a:solidFill>
                  <a:schemeClr val="bg1"/>
                </a:solidFill>
              </a:rPr>
              <a:t>NA </a:t>
            </a:r>
            <a:r>
              <a:rPr lang="en-US" sz="3200" dirty="0">
                <a:solidFill>
                  <a:schemeClr val="bg1"/>
                </a:solidFill>
              </a:rPr>
              <a:t>BIOGEOCHEMICKÉ PROCESY A CYKLUS FOSFORU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V SEDIMENTU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" y="4149649"/>
            <a:ext cx="9191577" cy="1543784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278027" y="4103787"/>
            <a:ext cx="2520000" cy="252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824" y="5952393"/>
            <a:ext cx="2723658" cy="653676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202243" y="5829082"/>
            <a:ext cx="2256613" cy="952875"/>
            <a:chOff x="202243" y="5734196"/>
            <a:chExt cx="2256613" cy="952875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243" y="5734196"/>
              <a:ext cx="2256613" cy="952875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1143001" y="6273604"/>
              <a:ext cx="110913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2000" dirty="0" smtClean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CAS</a:t>
              </a:r>
              <a:endParaRPr lang="cs-CZ" sz="2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-23789" y="-156080"/>
            <a:ext cx="9191577" cy="391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0" y="223858"/>
            <a:ext cx="9191598" cy="0"/>
          </a:xfrm>
          <a:prstGeom prst="line">
            <a:avLst/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734698" y="4309662"/>
            <a:ext cx="1605048" cy="20983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 fontAlgn="base"/>
            <a:r>
              <a:rPr lang="cs-CZ" b="1" u="sng" dirty="0">
                <a:solidFill>
                  <a:schemeClr val="accent2"/>
                </a:solidFill>
                <a:latin typeface="mullerextrabold"/>
              </a:rPr>
              <a:t>Jiří </a:t>
            </a:r>
            <a:r>
              <a:rPr lang="cs-CZ" b="1" u="sng" dirty="0" smtClean="0">
                <a:solidFill>
                  <a:schemeClr val="accent2"/>
                </a:solidFill>
                <a:latin typeface="mullerextrabold"/>
              </a:rPr>
              <a:t>Jan</a:t>
            </a:r>
          </a:p>
          <a:p>
            <a:pPr algn="ctr" fontAlgn="base"/>
            <a:r>
              <a:rPr lang="cs-CZ" sz="1400" b="1" dirty="0">
                <a:solidFill>
                  <a:srgbClr val="5DBDB8"/>
                </a:solidFill>
                <a:latin typeface="mullerextrabold"/>
              </a:rPr>
              <a:t>Jakub </a:t>
            </a:r>
            <a:r>
              <a:rPr lang="cs-CZ" sz="1400" b="1" dirty="0" smtClean="0">
                <a:solidFill>
                  <a:srgbClr val="5DBDB8"/>
                </a:solidFill>
                <a:latin typeface="mullerextrabold"/>
              </a:rPr>
              <a:t>Borovec</a:t>
            </a:r>
            <a:endParaRPr lang="cs-CZ" sz="1400" b="1" dirty="0">
              <a:solidFill>
                <a:srgbClr val="5DBDB8"/>
              </a:solidFill>
              <a:latin typeface="mullerextrabold"/>
            </a:endParaRPr>
          </a:p>
          <a:p>
            <a:pPr algn="ctr" fontAlgn="base"/>
            <a:r>
              <a:rPr lang="cs-CZ" sz="1400" b="1" dirty="0" smtClean="0">
                <a:solidFill>
                  <a:srgbClr val="5DBDB8"/>
                </a:solidFill>
                <a:latin typeface="mullerextrabold"/>
              </a:rPr>
              <a:t>Daniel Petráš</a:t>
            </a:r>
          </a:p>
          <a:p>
            <a:pPr algn="ctr" fontAlgn="base"/>
            <a:r>
              <a:rPr lang="cs-CZ" sz="1400" b="1" dirty="0" smtClean="0">
                <a:solidFill>
                  <a:srgbClr val="5DBDB8"/>
                </a:solidFill>
                <a:latin typeface="mullerextrabold"/>
              </a:rPr>
              <a:t>Nana </a:t>
            </a:r>
            <a:r>
              <a:rPr lang="cs-CZ" sz="1400" b="1" dirty="0">
                <a:solidFill>
                  <a:srgbClr val="5DBDB8"/>
                </a:solidFill>
                <a:latin typeface="mullerextrabold"/>
              </a:rPr>
              <a:t>O-A. </a:t>
            </a:r>
            <a:r>
              <a:rPr lang="cs-CZ" sz="1400" b="1" dirty="0" smtClean="0">
                <a:solidFill>
                  <a:srgbClr val="5DBDB8"/>
                </a:solidFill>
                <a:latin typeface="mullerextrabold"/>
              </a:rPr>
              <a:t>Osafo</a:t>
            </a:r>
          </a:p>
          <a:p>
            <a:pPr algn="ctr" fontAlgn="base"/>
            <a:r>
              <a:rPr lang="cs-CZ" sz="1400" b="1" dirty="0" smtClean="0">
                <a:solidFill>
                  <a:srgbClr val="5DBDB8"/>
                </a:solidFill>
                <a:latin typeface="mullerextrabold"/>
              </a:rPr>
              <a:t>Iva Tomková</a:t>
            </a:r>
          </a:p>
          <a:p>
            <a:pPr algn="ctr" fontAlgn="base"/>
            <a:r>
              <a:rPr lang="cs-CZ" sz="1400" b="1" dirty="0" smtClean="0">
                <a:solidFill>
                  <a:srgbClr val="5DBDB8"/>
                </a:solidFill>
                <a:latin typeface="mullerextrabold"/>
              </a:rPr>
              <a:t>Tomáš Hubáček</a:t>
            </a:r>
          </a:p>
        </p:txBody>
      </p:sp>
      <p:sp>
        <p:nvSpPr>
          <p:cNvPr id="14" name="Rectangle 13"/>
          <p:cNvSpPr/>
          <p:nvPr/>
        </p:nvSpPr>
        <p:spPr>
          <a:xfrm>
            <a:off x="-43909" y="2425213"/>
            <a:ext cx="9191577" cy="586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0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Vývoj obsahu P a Fe v pórové vodě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4681415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5965" y="797168"/>
            <a:ext cx="8890395" cy="5664592"/>
            <a:chOff x="85965" y="797168"/>
            <a:chExt cx="8557850" cy="5611006"/>
          </a:xfrm>
        </p:grpSpPr>
        <p:sp>
          <p:nvSpPr>
            <p:cNvPr id="35" name="TextBox 34"/>
            <p:cNvSpPr txBox="1"/>
            <p:nvPr/>
          </p:nvSpPr>
          <p:spPr>
            <a:xfrm>
              <a:off x="6424260" y="581464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14</a:t>
              </a:r>
              <a:endParaRPr lang="cs-CZ" sz="1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5965" y="797168"/>
              <a:ext cx="8557850" cy="5165970"/>
              <a:chOff x="85965" y="797168"/>
              <a:chExt cx="9003323" cy="59006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195145" y="801073"/>
                <a:ext cx="2117969" cy="149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83545" y="797168"/>
                <a:ext cx="2117969" cy="149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85965" y="1250460"/>
                <a:ext cx="9003323" cy="5447372"/>
                <a:chOff x="0" y="1094154"/>
                <a:chExt cx="9144000" cy="5532487"/>
              </a:xfrm>
            </p:grpSpPr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3004506730"/>
                    </p:ext>
                  </p:extLst>
                </p:nvPr>
              </p:nvGraphicFramePr>
              <p:xfrm>
                <a:off x="0" y="1094154"/>
                <a:ext cx="9144000" cy="544732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2401" y="1157932"/>
                  <a:ext cx="7587081" cy="5468709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5192496" y="1094154"/>
                  <a:ext cx="75074" cy="55324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3188677" y="846776"/>
                <a:ext cx="468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39354" y="842870"/>
                <a:ext cx="468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Fe</a:t>
                </a:r>
                <a:endParaRPr lang="cs-CZ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828804" y="5814640"/>
              <a:ext cx="3116807" cy="318576"/>
              <a:chOff x="1828804" y="5814640"/>
              <a:chExt cx="3116807" cy="31857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924718" y="6045472"/>
                <a:ext cx="3020893" cy="87744"/>
                <a:chOff x="1924718" y="6014212"/>
                <a:chExt cx="3020893" cy="87744"/>
              </a:xfrm>
            </p:grpSpPr>
            <p:cxnSp>
              <p:nvCxnSpPr>
                <p:cNvPr id="21" name="Straight Arrow Connector 20"/>
                <p:cNvCxnSpPr>
                  <a:stCxn id="23" idx="6"/>
                </p:cNvCxnSpPr>
                <p:nvPr/>
              </p:nvCxnSpPr>
              <p:spPr>
                <a:xfrm flipV="1">
                  <a:off x="2008552" y="6049108"/>
                  <a:ext cx="2937059" cy="10925"/>
                </a:xfrm>
                <a:prstGeom prst="straightConnector1">
                  <a:avLst/>
                </a:prstGeom>
                <a:ln w="2222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1924718" y="6018116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968073" y="6014212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042687" y="6018122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1828804" y="5814640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0</a:t>
                </a:r>
                <a:endParaRPr lang="cs-CZ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79977" y="5818550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14</a:t>
                </a:r>
                <a:endParaRPr lang="cs-CZ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54586" y="5814646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28</a:t>
                </a:r>
                <a:endParaRPr lang="cs-CZ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586226" y="6041568"/>
              <a:ext cx="3020893" cy="87744"/>
              <a:chOff x="1924718" y="6014212"/>
              <a:chExt cx="3020893" cy="87744"/>
            </a:xfrm>
          </p:grpSpPr>
          <p:cxnSp>
            <p:nvCxnSpPr>
              <p:cNvPr id="37" name="Straight Arrow Connector 36"/>
              <p:cNvCxnSpPr>
                <a:stCxn id="38" idx="6"/>
              </p:cNvCxnSpPr>
              <p:nvPr/>
            </p:nvCxnSpPr>
            <p:spPr>
              <a:xfrm flipV="1">
                <a:off x="2008552" y="6049108"/>
                <a:ext cx="2937059" cy="10925"/>
              </a:xfrm>
              <a:prstGeom prst="straightConnector1">
                <a:avLst/>
              </a:prstGeom>
              <a:ln w="2222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924718" y="6018116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82104" y="601421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964537" y="601812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490312" y="581073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0</a:t>
              </a:r>
              <a:endParaRPr lang="cs-CZ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6684" y="5810742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28</a:t>
              </a:r>
              <a:endParaRPr lang="cs-CZ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3983" y="6127262"/>
              <a:ext cx="2426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Od počátku inkubace (den)</a:t>
              </a:r>
              <a:endParaRPr lang="cs-CZ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645" y="6131175"/>
              <a:ext cx="2426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Od počátku inkubace (den)</a:t>
              </a:r>
              <a:endParaRPr lang="cs-CZ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2988548" y="1217001"/>
            <a:ext cx="5987812" cy="4735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/>
          <p:cNvSpPr/>
          <p:nvPr/>
        </p:nvSpPr>
        <p:spPr>
          <a:xfrm>
            <a:off x="3080068" y="1238436"/>
            <a:ext cx="5709502" cy="39703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Vysoký obsah rozpuštěného P v pórové vodě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5DBDB8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5DBDB8"/>
                </a:solidFill>
              </a:rPr>
              <a:t>Vrstva 0 – 0,5 cm</a:t>
            </a:r>
          </a:p>
          <a:p>
            <a:pPr lvl="1"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= 3,3±0,5 mg l</a:t>
            </a:r>
            <a:r>
              <a:rPr lang="cs-CZ" sz="1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  <a:p>
            <a:pPr marL="0" lvl="1" indent="2682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5DBDB8"/>
                </a:solidFill>
              </a:rPr>
              <a:t>Voda nad sedimentem</a:t>
            </a:r>
          </a:p>
          <a:p>
            <a:pPr marL="457200" lvl="2"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 = 0,07 mg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</a:t>
            </a:r>
            <a:r>
              <a:rPr lang="cs-CZ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-1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  <a:p>
            <a:pPr marL="285750" lvl="2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Vysoký koncentrační rozdíl (50 * vyšší koncentrace)</a:t>
            </a:r>
          </a:p>
          <a:p>
            <a:pPr marL="457200" lvl="3"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rgbClr val="C0504D"/>
                </a:solidFill>
              </a:rPr>
              <a:t>= uvolňování P ze sedimentu</a:t>
            </a:r>
          </a:p>
          <a:p>
            <a:pPr marL="457200" lvl="3">
              <a:buClr>
                <a:schemeClr val="accent2"/>
              </a:buClr>
              <a:buSzPct val="70000"/>
            </a:pPr>
            <a:endParaRPr lang="cs-CZ" sz="1400" dirty="0">
              <a:solidFill>
                <a:srgbClr val="C0504D"/>
              </a:solidFill>
            </a:endParaRPr>
          </a:p>
          <a:p>
            <a:pPr marL="0" lvl="1" indent="2682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1"/>
                </a:solidFill>
              </a:rPr>
              <a:t>P (H2O frakce) </a:t>
            </a:r>
          </a:p>
          <a:p>
            <a:pPr marL="457200" lvl="2"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Část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P, která není schopna se srazit s Fe při přechodu do oxické vody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nejrizikovější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  <a:p>
            <a:pPr marL="457200" lvl="2"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 Při resuspenzi 1m</a:t>
            </a:r>
            <a:r>
              <a:rPr lang="cs-CZ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do hloubky 3 cm – 18 mg z celkových 90 mg v této frakci – okamžitě dostupné pro řasy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2" indent="-285750">
              <a:buClr>
                <a:schemeClr val="accent2"/>
              </a:buClr>
              <a:buSzPct val="70000"/>
              <a:buFontTx/>
              <a:buChar char="-"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lvl="2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accent2"/>
                </a:solidFill>
              </a:rPr>
              <a:t>P (HNO3 frakce)</a:t>
            </a:r>
          </a:p>
          <a:p>
            <a:pPr marL="742950" lvl="3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část P, která se potenciálně může srazit s Fe v oxické vodě</a:t>
            </a:r>
          </a:p>
          <a:p>
            <a:pPr marL="0" lvl="1" indent="4572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/>
          </a:p>
        </p:txBody>
      </p:sp>
    </p:spTree>
    <p:extLst>
      <p:ext uri="{BB962C8B-B14F-4D97-AF65-F5344CB8AC3E}">
        <p14:creationId xmlns:p14="http://schemas.microsoft.com/office/powerpoint/2010/main" val="198479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Vývoj obsahu P a Fe v pórové vodě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4681415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5965" y="797168"/>
            <a:ext cx="8890395" cy="5664592"/>
            <a:chOff x="85965" y="797168"/>
            <a:chExt cx="8557850" cy="5611006"/>
          </a:xfrm>
        </p:grpSpPr>
        <p:sp>
          <p:nvSpPr>
            <p:cNvPr id="35" name="TextBox 34"/>
            <p:cNvSpPr txBox="1"/>
            <p:nvPr/>
          </p:nvSpPr>
          <p:spPr>
            <a:xfrm>
              <a:off x="6424260" y="581464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14</a:t>
              </a:r>
              <a:endParaRPr lang="cs-CZ" sz="1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5965" y="797168"/>
              <a:ext cx="8557850" cy="5165970"/>
              <a:chOff x="85965" y="797168"/>
              <a:chExt cx="9003323" cy="59006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195145" y="801073"/>
                <a:ext cx="2117969" cy="149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83545" y="797168"/>
                <a:ext cx="2117969" cy="149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85965" y="1250460"/>
                <a:ext cx="9003323" cy="5447372"/>
                <a:chOff x="0" y="1094154"/>
                <a:chExt cx="9144000" cy="5532487"/>
              </a:xfrm>
            </p:grpSpPr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3004506730"/>
                    </p:ext>
                  </p:extLst>
                </p:nvPr>
              </p:nvGraphicFramePr>
              <p:xfrm>
                <a:off x="0" y="1094154"/>
                <a:ext cx="9144000" cy="544732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2401" y="1157932"/>
                  <a:ext cx="7587081" cy="5468709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5192496" y="1094154"/>
                  <a:ext cx="75074" cy="55324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3188677" y="846776"/>
                <a:ext cx="468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39354" y="842870"/>
                <a:ext cx="468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Fe</a:t>
                </a:r>
                <a:endParaRPr lang="cs-CZ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828804" y="5814640"/>
              <a:ext cx="3116807" cy="318576"/>
              <a:chOff x="1828804" y="5814640"/>
              <a:chExt cx="3116807" cy="31857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924718" y="6045472"/>
                <a:ext cx="3020893" cy="87744"/>
                <a:chOff x="1924718" y="6014212"/>
                <a:chExt cx="3020893" cy="87744"/>
              </a:xfrm>
            </p:grpSpPr>
            <p:cxnSp>
              <p:nvCxnSpPr>
                <p:cNvPr id="21" name="Straight Arrow Connector 20"/>
                <p:cNvCxnSpPr>
                  <a:stCxn id="23" idx="6"/>
                </p:cNvCxnSpPr>
                <p:nvPr/>
              </p:nvCxnSpPr>
              <p:spPr>
                <a:xfrm flipV="1">
                  <a:off x="2008552" y="6049108"/>
                  <a:ext cx="2937059" cy="10925"/>
                </a:xfrm>
                <a:prstGeom prst="straightConnector1">
                  <a:avLst/>
                </a:prstGeom>
                <a:ln w="2222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1924718" y="6018116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968073" y="6014212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042687" y="6018122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1828804" y="5814640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0</a:t>
                </a:r>
                <a:endParaRPr lang="cs-CZ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79977" y="5818550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14</a:t>
                </a:r>
                <a:endParaRPr lang="cs-CZ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54586" y="5814646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28</a:t>
                </a:r>
                <a:endParaRPr lang="cs-CZ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586226" y="6041568"/>
              <a:ext cx="3020893" cy="87744"/>
              <a:chOff x="1924718" y="6014212"/>
              <a:chExt cx="3020893" cy="87744"/>
            </a:xfrm>
          </p:grpSpPr>
          <p:cxnSp>
            <p:nvCxnSpPr>
              <p:cNvPr id="37" name="Straight Arrow Connector 36"/>
              <p:cNvCxnSpPr>
                <a:stCxn id="38" idx="6"/>
              </p:cNvCxnSpPr>
              <p:nvPr/>
            </p:nvCxnSpPr>
            <p:spPr>
              <a:xfrm flipV="1">
                <a:off x="2008552" y="6049108"/>
                <a:ext cx="2937059" cy="10925"/>
              </a:xfrm>
              <a:prstGeom prst="straightConnector1">
                <a:avLst/>
              </a:prstGeom>
              <a:ln w="2222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924718" y="6018116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82104" y="601421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964537" y="601812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490312" y="581073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0</a:t>
              </a:r>
              <a:endParaRPr lang="cs-CZ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6684" y="5810742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28</a:t>
              </a:r>
              <a:endParaRPr lang="cs-CZ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3983" y="6127262"/>
              <a:ext cx="2426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Od počátku inkubace (den)</a:t>
              </a:r>
              <a:endParaRPr lang="cs-CZ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645" y="6131175"/>
              <a:ext cx="2426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Od počátku inkubace (den)</a:t>
              </a:r>
              <a:endParaRPr lang="cs-CZ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2720653"/>
            <a:ext cx="8976360" cy="32315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/>
          <p:cNvSpPr/>
          <p:nvPr/>
        </p:nvSpPr>
        <p:spPr>
          <a:xfrm>
            <a:off x="1324304" y="2764372"/>
            <a:ext cx="7638296" cy="160043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Vysoký obsah rozpuštěného P v pórové vodě během celé doby inkubace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rgbClr val="5DBDB8"/>
                </a:solidFill>
              </a:rPr>
              <a:t>2 souběžné procesy: 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Uvolňování P ven ze sedimentu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Rozpouštění partikulovaného P (Fe  ̴P)</a:t>
            </a:r>
          </a:p>
          <a:p>
            <a:pPr marL="457200" lvl="3">
              <a:buClr>
                <a:schemeClr val="accent2"/>
              </a:buClr>
              <a:buSzPct val="70000"/>
            </a:pPr>
            <a:endParaRPr lang="cs-CZ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742950" lvl="3" indent="-285750">
              <a:buClr>
                <a:schemeClr val="accent2"/>
              </a:buClr>
              <a:buSzPct val="70000"/>
              <a:buFontTx/>
              <a:buChar char="-"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68288" lvl="3" indent="-2682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Fe – pórová voda naznačuje uvolňování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nedocházelo k němu (viz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dále srážení FeS</a:t>
            </a:r>
            <a:r>
              <a:rPr lang="cs-CZ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x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26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Vývoj obsahu P a Fe v pórové vodě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4681415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85965" y="797168"/>
            <a:ext cx="8890395" cy="5664592"/>
            <a:chOff x="85965" y="797168"/>
            <a:chExt cx="8557850" cy="5611006"/>
          </a:xfrm>
        </p:grpSpPr>
        <p:sp>
          <p:nvSpPr>
            <p:cNvPr id="35" name="TextBox 34"/>
            <p:cNvSpPr txBox="1"/>
            <p:nvPr/>
          </p:nvSpPr>
          <p:spPr>
            <a:xfrm>
              <a:off x="6424260" y="581464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14</a:t>
              </a:r>
              <a:endParaRPr lang="cs-CZ" sz="12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85965" y="797168"/>
              <a:ext cx="8557850" cy="5165970"/>
              <a:chOff x="85965" y="797168"/>
              <a:chExt cx="9003323" cy="590066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6195145" y="801073"/>
                <a:ext cx="2117969" cy="149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83545" y="797168"/>
                <a:ext cx="2117969" cy="149273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12" name="Group 11"/>
              <p:cNvGrpSpPr>
                <a:grpSpLocks noChangeAspect="1"/>
              </p:cNvGrpSpPr>
              <p:nvPr/>
            </p:nvGrpSpPr>
            <p:grpSpPr>
              <a:xfrm>
                <a:off x="85965" y="1250460"/>
                <a:ext cx="9003323" cy="5447372"/>
                <a:chOff x="0" y="1094154"/>
                <a:chExt cx="9144000" cy="5532487"/>
              </a:xfrm>
            </p:grpSpPr>
            <p:graphicFrame>
              <p:nvGraphicFramePr>
                <p:cNvPr id="4" name="Diagram 3"/>
                <p:cNvGraphicFramePr/>
                <p:nvPr>
                  <p:extLst>
                    <p:ext uri="{D42A27DB-BD31-4B8C-83A1-F6EECF244321}">
                      <p14:modId xmlns:p14="http://schemas.microsoft.com/office/powerpoint/2010/main" val="3004506730"/>
                    </p:ext>
                  </p:extLst>
                </p:nvPr>
              </p:nvGraphicFramePr>
              <p:xfrm>
                <a:off x="0" y="1094154"/>
                <a:ext cx="9144000" cy="5447323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2" r:lo="rId3" r:qs="rId4" r:cs="rId5"/>
                </a:graphicData>
              </a:graphic>
            </p:graphicFrame>
            <p:pic>
              <p:nvPicPr>
                <p:cNvPr id="10" name="Picture 9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2401" y="1157932"/>
                  <a:ext cx="7587081" cy="5468709"/>
                </a:xfrm>
                <a:prstGeom prst="rect">
                  <a:avLst/>
                </a:prstGeom>
              </p:spPr>
            </p:pic>
            <p:sp>
              <p:nvSpPr>
                <p:cNvPr id="11" name="Rectangle 10"/>
                <p:cNvSpPr/>
                <p:nvPr/>
              </p:nvSpPr>
              <p:spPr>
                <a:xfrm>
                  <a:off x="5192496" y="1094154"/>
                  <a:ext cx="75074" cy="5532487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3188677" y="846776"/>
                <a:ext cx="468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P</a:t>
                </a:r>
                <a:endParaRPr lang="cs-CZ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139354" y="842870"/>
                <a:ext cx="4689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/>
                  <a:t>Fe</a:t>
                </a:r>
                <a:endParaRPr lang="cs-CZ" dirty="0"/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828804" y="5814640"/>
              <a:ext cx="3116807" cy="318576"/>
              <a:chOff x="1828804" y="5814640"/>
              <a:chExt cx="3116807" cy="318576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1924718" y="6045472"/>
                <a:ext cx="3020893" cy="87744"/>
                <a:chOff x="1924718" y="6014212"/>
                <a:chExt cx="3020893" cy="87744"/>
              </a:xfrm>
            </p:grpSpPr>
            <p:cxnSp>
              <p:nvCxnSpPr>
                <p:cNvPr id="21" name="Straight Arrow Connector 20"/>
                <p:cNvCxnSpPr>
                  <a:stCxn id="23" idx="6"/>
                </p:cNvCxnSpPr>
                <p:nvPr/>
              </p:nvCxnSpPr>
              <p:spPr>
                <a:xfrm flipV="1">
                  <a:off x="2008552" y="6049108"/>
                  <a:ext cx="2937059" cy="10925"/>
                </a:xfrm>
                <a:prstGeom prst="straightConnector1">
                  <a:avLst/>
                </a:prstGeom>
                <a:ln w="22225">
                  <a:solidFill>
                    <a:schemeClr val="accent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Oval 22"/>
                <p:cNvSpPr/>
                <p:nvPr/>
              </p:nvSpPr>
              <p:spPr>
                <a:xfrm>
                  <a:off x="1924718" y="6018116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2968073" y="6014212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4042687" y="6018122"/>
                  <a:ext cx="83834" cy="83834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</p:grpSp>
          <p:sp>
            <p:nvSpPr>
              <p:cNvPr id="27" name="TextBox 26"/>
              <p:cNvSpPr txBox="1"/>
              <p:nvPr/>
            </p:nvSpPr>
            <p:spPr>
              <a:xfrm>
                <a:off x="1828804" y="5814640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0</a:t>
                </a:r>
                <a:endParaRPr lang="cs-CZ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2879977" y="5818550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14</a:t>
                </a:r>
                <a:endParaRPr lang="cs-CZ" sz="1200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3954586" y="5814646"/>
                <a:ext cx="55489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dirty="0" smtClean="0"/>
                  <a:t>28</a:t>
                </a:r>
                <a:endParaRPr lang="cs-CZ" sz="1200" dirty="0"/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586226" y="6041568"/>
              <a:ext cx="3020893" cy="87744"/>
              <a:chOff x="1924718" y="6014212"/>
              <a:chExt cx="3020893" cy="87744"/>
            </a:xfrm>
          </p:grpSpPr>
          <p:cxnSp>
            <p:nvCxnSpPr>
              <p:cNvPr id="37" name="Straight Arrow Connector 36"/>
              <p:cNvCxnSpPr>
                <a:stCxn id="38" idx="6"/>
              </p:cNvCxnSpPr>
              <p:nvPr/>
            </p:nvCxnSpPr>
            <p:spPr>
              <a:xfrm flipV="1">
                <a:off x="2008552" y="6049108"/>
                <a:ext cx="2937059" cy="10925"/>
              </a:xfrm>
              <a:prstGeom prst="straightConnector1">
                <a:avLst/>
              </a:prstGeom>
              <a:ln w="2222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8" name="Oval 37"/>
              <p:cNvSpPr/>
              <p:nvPr/>
            </p:nvSpPr>
            <p:spPr>
              <a:xfrm>
                <a:off x="1924718" y="6018116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2882104" y="601421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3964537" y="601812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490312" y="581073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0</a:t>
              </a:r>
              <a:endParaRPr lang="cs-CZ" sz="12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506684" y="5810742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28</a:t>
              </a:r>
              <a:endParaRPr lang="cs-CZ" sz="12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63983" y="6127262"/>
              <a:ext cx="2426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Od počátku inkubace (den)</a:t>
              </a:r>
              <a:endParaRPr lang="cs-CZ" sz="12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203645" y="6131175"/>
              <a:ext cx="24269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Od počátku inkubace (den)</a:t>
              </a:r>
              <a:endParaRPr lang="cs-CZ" sz="1200" dirty="0"/>
            </a:p>
          </p:txBody>
        </p:sp>
      </p:grpSp>
      <p:sp>
        <p:nvSpPr>
          <p:cNvPr id="8" name="Rectangle 7"/>
          <p:cNvSpPr/>
          <p:nvPr/>
        </p:nvSpPr>
        <p:spPr>
          <a:xfrm>
            <a:off x="0" y="1191982"/>
            <a:ext cx="8976360" cy="15758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3" name="Rectangle 42"/>
          <p:cNvSpPr/>
          <p:nvPr/>
        </p:nvSpPr>
        <p:spPr>
          <a:xfrm>
            <a:off x="1324304" y="1313936"/>
            <a:ext cx="7638296" cy="138499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U oxických variant docházelo v průběhu inkubací k poklesu koncentrací P v pórové vodě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Pokles koncentrací P ve vrstvách s časem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NO</a:t>
            </a:r>
            <a:r>
              <a:rPr lang="cs-CZ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cs-CZ" sz="14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zvyšuje efekt přísunu akceptorů elektronů – působí na srážení Fe+P do větších hloubek</a:t>
            </a:r>
          </a:p>
          <a:p>
            <a:pPr marL="0" lvl="1" indent="268288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accent1"/>
              </a:solidFill>
            </a:endParaRPr>
          </a:p>
          <a:p>
            <a:pPr marL="457200" lvl="3">
              <a:buClr>
                <a:schemeClr val="accent2"/>
              </a:buClr>
              <a:buSzPct val="70000"/>
            </a:pPr>
            <a:endParaRPr lang="cs-CZ" sz="1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Formy P v sedimentu a změny složení částic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2085470" y="692895"/>
            <a:ext cx="5494421" cy="4079631"/>
            <a:chOff x="1379621" y="708937"/>
            <a:chExt cx="6096000" cy="4712123"/>
          </a:xfrm>
        </p:grpSpPr>
        <p:sp>
          <p:nvSpPr>
            <p:cNvPr id="13" name="Oval 12"/>
            <p:cNvSpPr/>
            <p:nvPr/>
          </p:nvSpPr>
          <p:spPr>
            <a:xfrm>
              <a:off x="4787031" y="712388"/>
              <a:ext cx="2091403" cy="131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4" name="Oval 13"/>
            <p:cNvSpPr/>
            <p:nvPr/>
          </p:nvSpPr>
          <p:spPr>
            <a:xfrm>
              <a:off x="2143687" y="708937"/>
              <a:ext cx="2091403" cy="13193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021424" y="744762"/>
              <a:ext cx="463041" cy="32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719397" y="749331"/>
              <a:ext cx="463041" cy="326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Fe</a:t>
              </a:r>
              <a:endParaRPr lang="cs-CZ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481554" y="1155032"/>
              <a:ext cx="2783295" cy="4266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604220" y="1147011"/>
              <a:ext cx="2783295" cy="42660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38340" y="1064244"/>
              <a:ext cx="5260337" cy="4303488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379621" y="1106895"/>
              <a:ext cx="6096000" cy="4812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542161" y="4458684"/>
            <a:ext cx="2409534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horních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 cm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= 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35 g m</a:t>
            </a:r>
            <a:r>
              <a:rPr lang="cs-CZ" sz="1400" baseline="30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-2</a:t>
            </a:r>
            <a:r>
              <a:rPr lang="cs-CZ" sz="1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4001796076"/>
              </p:ext>
            </p:extLst>
          </p:nvPr>
        </p:nvGraphicFramePr>
        <p:xfrm>
          <a:off x="529370" y="4932950"/>
          <a:ext cx="8325872" cy="157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194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981" y="1015983"/>
            <a:ext cx="9215021" cy="5411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547471537"/>
              </p:ext>
            </p:extLst>
          </p:nvPr>
        </p:nvGraphicFramePr>
        <p:xfrm>
          <a:off x="81981" y="1247775"/>
          <a:ext cx="8852469" cy="889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Vizuální změny svrchní části sedimentu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81" y="1889186"/>
            <a:ext cx="2886075" cy="43291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01" y="1889186"/>
            <a:ext cx="5848350" cy="2263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68056" y="5910521"/>
            <a:ext cx="2109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Šedo/černá vrstva 0-1 cm</a:t>
            </a:r>
            <a:endParaRPr lang="cs-CZ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86393" y="4200783"/>
            <a:ext cx="240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Světle hnědá vrstva  0-1 cm</a:t>
            </a:r>
            <a:endParaRPr lang="cs-CZ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568431" y="4202261"/>
            <a:ext cx="2408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Světle hnědá vrstva  0-1.5 cm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6745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68246" y="687863"/>
            <a:ext cx="1687058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3851966" y="695883"/>
            <a:ext cx="1618392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1997242" y="692895"/>
            <a:ext cx="1564055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3" name="Group 62"/>
          <p:cNvGrpSpPr/>
          <p:nvPr/>
        </p:nvGrpSpPr>
        <p:grpSpPr>
          <a:xfrm>
            <a:off x="1317485" y="1067304"/>
            <a:ext cx="6053528" cy="1121110"/>
            <a:chOff x="1242379" y="0"/>
            <a:chExt cx="7648015" cy="550771"/>
          </a:xfrm>
        </p:grpSpPr>
        <p:sp>
          <p:nvSpPr>
            <p:cNvPr id="64" name="Round Same Side Corner Rectangle 63"/>
            <p:cNvSpPr/>
            <p:nvPr/>
          </p:nvSpPr>
          <p:spPr>
            <a:xfrm rot="5400000">
              <a:off x="4791001" y="-3548622"/>
              <a:ext cx="550771" cy="764801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 Same Side Corner Rectangle 4"/>
            <p:cNvSpPr/>
            <p:nvPr/>
          </p:nvSpPr>
          <p:spPr>
            <a:xfrm>
              <a:off x="1242379" y="26886"/>
              <a:ext cx="7621129" cy="49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s-CZ" sz="1400" kern="1200" dirty="0"/>
            </a:p>
          </p:txBody>
        </p:sp>
      </p:grp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4094182616"/>
              </p:ext>
            </p:extLst>
          </p:nvPr>
        </p:nvGraphicFramePr>
        <p:xfrm>
          <a:off x="81982" y="2223553"/>
          <a:ext cx="7289030" cy="17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031" y="1006529"/>
            <a:ext cx="6038572" cy="348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Formy P v sedimentu a změny složení částic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2523" y="723911"/>
            <a:ext cx="417346" cy="28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4484073" y="727867"/>
            <a:ext cx="4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762000" y="1067304"/>
            <a:ext cx="9848255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369019" y="719847"/>
            <a:ext cx="6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</a:t>
            </a:r>
            <a:endParaRPr lang="cs-CZ" dirty="0"/>
          </a:p>
        </p:txBody>
      </p:sp>
      <p:sp>
        <p:nvSpPr>
          <p:cNvPr id="66" name="Rectangle 65"/>
          <p:cNvSpPr/>
          <p:nvPr/>
        </p:nvSpPr>
        <p:spPr>
          <a:xfrm>
            <a:off x="1315453" y="2301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1315453" y="2952837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1315453" y="3518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0" y="4871093"/>
            <a:ext cx="914400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Změny ve složení částic patrné do hloubky 3 cm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Metabolismus (hydr)oxidů Fe a Mn (nízká koncentrace)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sz="14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4871093"/>
            <a:ext cx="9144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058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68246" y="687863"/>
            <a:ext cx="1687058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3851966" y="695883"/>
            <a:ext cx="1618392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1997242" y="692895"/>
            <a:ext cx="1564055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3" name="Group 62"/>
          <p:cNvGrpSpPr/>
          <p:nvPr/>
        </p:nvGrpSpPr>
        <p:grpSpPr>
          <a:xfrm>
            <a:off x="1317485" y="1067304"/>
            <a:ext cx="6053528" cy="1121110"/>
            <a:chOff x="1242379" y="0"/>
            <a:chExt cx="7648015" cy="550771"/>
          </a:xfrm>
        </p:grpSpPr>
        <p:sp>
          <p:nvSpPr>
            <p:cNvPr id="64" name="Round Same Side Corner Rectangle 63"/>
            <p:cNvSpPr/>
            <p:nvPr/>
          </p:nvSpPr>
          <p:spPr>
            <a:xfrm rot="5400000">
              <a:off x="4791001" y="-3548622"/>
              <a:ext cx="550771" cy="764801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 Same Side Corner Rectangle 4"/>
            <p:cNvSpPr/>
            <p:nvPr/>
          </p:nvSpPr>
          <p:spPr>
            <a:xfrm>
              <a:off x="1242379" y="26886"/>
              <a:ext cx="7621129" cy="49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s-CZ" sz="1400" kern="1200" dirty="0"/>
            </a:p>
          </p:txBody>
        </p:sp>
      </p:grp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4094182616"/>
              </p:ext>
            </p:extLst>
          </p:nvPr>
        </p:nvGraphicFramePr>
        <p:xfrm>
          <a:off x="81982" y="2223553"/>
          <a:ext cx="7289030" cy="17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031" y="1006529"/>
            <a:ext cx="6038572" cy="348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Formy P v sedimentu a změny složení částic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2523" y="723911"/>
            <a:ext cx="417346" cy="28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4484073" y="727867"/>
            <a:ext cx="4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762000" y="1067304"/>
            <a:ext cx="9848255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369019" y="719847"/>
            <a:ext cx="6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</a:t>
            </a:r>
            <a:endParaRPr lang="cs-CZ" dirty="0"/>
          </a:p>
        </p:txBody>
      </p:sp>
      <p:sp>
        <p:nvSpPr>
          <p:cNvPr id="66" name="Rectangle 65"/>
          <p:cNvSpPr/>
          <p:nvPr/>
        </p:nvSpPr>
        <p:spPr>
          <a:xfrm>
            <a:off x="1315453" y="2301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1315453" y="2952837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1315453" y="3518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1" y="2798052"/>
            <a:ext cx="8165432" cy="123415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Box 20"/>
          <p:cNvSpPr txBox="1"/>
          <p:nvPr/>
        </p:nvSpPr>
        <p:spPr>
          <a:xfrm>
            <a:off x="0" y="4467905"/>
            <a:ext cx="9144000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Pokles P vázaného na snadno dostupné Fe a Mn (hydr)oxidy – akceptory elektronů pro bakterie</a:t>
            </a:r>
          </a:p>
          <a:p>
            <a:pPr>
              <a:buClr>
                <a:schemeClr val="accent2"/>
              </a:buClr>
              <a:buSzPct val="70000"/>
            </a:pPr>
            <a:endParaRPr lang="cs-CZ" sz="14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Srážení FeS</a:t>
            </a:r>
            <a:r>
              <a:rPr lang="cs-CZ" sz="1400" baseline="-25000" dirty="0" smtClean="0">
                <a:solidFill>
                  <a:schemeClr val="tx2"/>
                </a:solidFill>
              </a:rPr>
              <a:t>x</a:t>
            </a:r>
            <a:r>
              <a:rPr lang="cs-CZ" sz="1400" dirty="0" smtClean="0">
                <a:solidFill>
                  <a:schemeClr val="tx2"/>
                </a:solidFill>
              </a:rPr>
              <a:t> – důvod pro neuvolňování Fe ze sedimentu (přepočet Fe:AVS = 1:1)</a:t>
            </a:r>
          </a:p>
          <a:p>
            <a:pPr lvl="2">
              <a:buClr>
                <a:schemeClr val="accent2"/>
              </a:buClr>
              <a:buSzPct val="70000"/>
            </a:pPr>
            <a:r>
              <a:rPr lang="cs-CZ" sz="1400" dirty="0" smtClean="0">
                <a:solidFill>
                  <a:schemeClr val="tx2"/>
                </a:solidFill>
              </a:rPr>
              <a:t>- Redukce SO</a:t>
            </a:r>
            <a:r>
              <a:rPr lang="cs-CZ" sz="1400" baseline="-25000" dirty="0" smtClean="0">
                <a:solidFill>
                  <a:schemeClr val="tx2"/>
                </a:solidFill>
              </a:rPr>
              <a:t>4</a:t>
            </a:r>
            <a:r>
              <a:rPr lang="cs-CZ" sz="1400" baseline="30000" dirty="0" smtClean="0">
                <a:solidFill>
                  <a:schemeClr val="tx2"/>
                </a:solidFill>
              </a:rPr>
              <a:t>2-</a:t>
            </a:r>
            <a:r>
              <a:rPr lang="cs-CZ" sz="1400" dirty="0" smtClean="0">
                <a:solidFill>
                  <a:schemeClr val="tx2"/>
                </a:solidFill>
              </a:rPr>
              <a:t> v silně anoxických podmínkách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59302"/>
              </p:ext>
            </p:extLst>
          </p:nvPr>
        </p:nvGraphicFramePr>
        <p:xfrm>
          <a:off x="532421" y="4851507"/>
          <a:ext cx="4648875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/>
                <a:gridCol w="886785"/>
                <a:gridCol w="886785"/>
                <a:gridCol w="886785"/>
                <a:gridCol w="908520"/>
              </a:tblGrid>
              <a:tr h="14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Hloubka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Změna obsahu látek ve frakcích  po </a:t>
                      </a:r>
                      <a:r>
                        <a:rPr lang="cs-CZ" sz="1200" dirty="0" smtClean="0">
                          <a:effectLst/>
                        </a:rPr>
                        <a:t>inkubacích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(%)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Fe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0-1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-48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-12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-38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1-2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-23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-6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2-3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-4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-2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427593"/>
              </p:ext>
            </p:extLst>
          </p:nvPr>
        </p:nvGraphicFramePr>
        <p:xfrm>
          <a:off x="7467491" y="575734"/>
          <a:ext cx="1439442" cy="220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42"/>
                <a:gridCol w="685800"/>
              </a:tblGrid>
              <a:tr h="313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1200" dirty="0">
                          <a:effectLst/>
                        </a:rPr>
                        <a:t>Molární poměry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Fe/P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5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Oval 9"/>
          <p:cNvSpPr/>
          <p:nvPr/>
        </p:nvSpPr>
        <p:spPr>
          <a:xfrm>
            <a:off x="75245" y="6442572"/>
            <a:ext cx="167264" cy="1672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26" name="Straight Connector 25"/>
          <p:cNvCxnSpPr/>
          <p:nvPr/>
        </p:nvCxnSpPr>
        <p:spPr>
          <a:xfrm>
            <a:off x="0" y="4471594"/>
            <a:ext cx="9144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06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68246" y="687863"/>
            <a:ext cx="1687058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3851966" y="695883"/>
            <a:ext cx="1618392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1997242" y="692895"/>
            <a:ext cx="1564055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3" name="Group 62"/>
          <p:cNvGrpSpPr/>
          <p:nvPr/>
        </p:nvGrpSpPr>
        <p:grpSpPr>
          <a:xfrm>
            <a:off x="1317485" y="1067304"/>
            <a:ext cx="6053528" cy="1121110"/>
            <a:chOff x="1242379" y="0"/>
            <a:chExt cx="7648015" cy="550771"/>
          </a:xfrm>
        </p:grpSpPr>
        <p:sp>
          <p:nvSpPr>
            <p:cNvPr id="64" name="Round Same Side Corner Rectangle 63"/>
            <p:cNvSpPr/>
            <p:nvPr/>
          </p:nvSpPr>
          <p:spPr>
            <a:xfrm rot="5400000">
              <a:off x="4791001" y="-3548622"/>
              <a:ext cx="550771" cy="764801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 Same Side Corner Rectangle 4"/>
            <p:cNvSpPr/>
            <p:nvPr/>
          </p:nvSpPr>
          <p:spPr>
            <a:xfrm>
              <a:off x="1242379" y="26886"/>
              <a:ext cx="7621129" cy="49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s-CZ" sz="1400" kern="1200" dirty="0"/>
            </a:p>
          </p:txBody>
        </p:sp>
      </p:grp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4094182616"/>
              </p:ext>
            </p:extLst>
          </p:nvPr>
        </p:nvGraphicFramePr>
        <p:xfrm>
          <a:off x="81982" y="2223553"/>
          <a:ext cx="7289030" cy="17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031" y="1006529"/>
            <a:ext cx="6038572" cy="348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Formy P v sedimentu a změny složení částic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2523" y="723911"/>
            <a:ext cx="417346" cy="28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4484073" y="727867"/>
            <a:ext cx="4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762000" y="1067304"/>
            <a:ext cx="9848255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369019" y="719847"/>
            <a:ext cx="6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</a:t>
            </a:r>
            <a:endParaRPr lang="cs-CZ" dirty="0"/>
          </a:p>
        </p:txBody>
      </p:sp>
      <p:sp>
        <p:nvSpPr>
          <p:cNvPr id="66" name="Rectangle 65"/>
          <p:cNvSpPr/>
          <p:nvPr/>
        </p:nvSpPr>
        <p:spPr>
          <a:xfrm>
            <a:off x="1315453" y="2301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1315453" y="2952837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1315453" y="3518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-72188" y="2195549"/>
            <a:ext cx="8165432" cy="630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Box 25"/>
          <p:cNvSpPr txBox="1"/>
          <p:nvPr/>
        </p:nvSpPr>
        <p:spPr>
          <a:xfrm>
            <a:off x="0" y="4463947"/>
            <a:ext cx="9144000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Nabohacení P ve formách aktivních Fe a Mn (hydr)oxidů (BD-I frakce)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</a:rPr>
              <a:t>Vysrážení Fe – P z pórové vody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</a:rPr>
              <a:t>Přeměna hůře dostupných Fe (hydr)oxidů – oxidace org. látek vázaných na Fe + oxidace Fe(II)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endParaRPr lang="cs-CZ" sz="14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86" y="3403461"/>
            <a:ext cx="8165432" cy="6768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8251252"/>
              </p:ext>
            </p:extLst>
          </p:nvPr>
        </p:nvGraphicFramePr>
        <p:xfrm>
          <a:off x="7467491" y="575734"/>
          <a:ext cx="1439442" cy="286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42"/>
                <a:gridCol w="685800"/>
              </a:tblGrid>
              <a:tr h="313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1200" dirty="0">
                          <a:effectLst/>
                        </a:rPr>
                        <a:t>Molární poměry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Fe/P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5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3455264"/>
              </p:ext>
            </p:extLst>
          </p:nvPr>
        </p:nvGraphicFramePr>
        <p:xfrm>
          <a:off x="532421" y="5357960"/>
          <a:ext cx="4493696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821"/>
                <a:gridCol w="886785"/>
                <a:gridCol w="886785"/>
                <a:gridCol w="886785"/>
                <a:gridCol w="908520"/>
              </a:tblGrid>
              <a:tr h="14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Hloubka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Změna obsahu látek ve frakcích  po inkubacích </a:t>
                      </a:r>
                      <a:endParaRPr lang="cs-CZ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(%)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0-1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83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-64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30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-21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1-2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-8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2-3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-14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10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4471594"/>
            <a:ext cx="9144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655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/>
          <p:cNvSpPr/>
          <p:nvPr/>
        </p:nvSpPr>
        <p:spPr>
          <a:xfrm>
            <a:off x="5668246" y="687863"/>
            <a:ext cx="1687058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al 12"/>
          <p:cNvSpPr/>
          <p:nvPr/>
        </p:nvSpPr>
        <p:spPr>
          <a:xfrm>
            <a:off x="3851966" y="695883"/>
            <a:ext cx="1618392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al 13"/>
          <p:cNvSpPr/>
          <p:nvPr/>
        </p:nvSpPr>
        <p:spPr>
          <a:xfrm>
            <a:off x="1997242" y="692895"/>
            <a:ext cx="1564055" cy="114226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3" name="Group 62"/>
          <p:cNvGrpSpPr/>
          <p:nvPr/>
        </p:nvGrpSpPr>
        <p:grpSpPr>
          <a:xfrm>
            <a:off x="1317485" y="1067304"/>
            <a:ext cx="6053528" cy="1121110"/>
            <a:chOff x="1242379" y="0"/>
            <a:chExt cx="7648015" cy="550771"/>
          </a:xfrm>
        </p:grpSpPr>
        <p:sp>
          <p:nvSpPr>
            <p:cNvPr id="64" name="Round Same Side Corner Rectangle 63"/>
            <p:cNvSpPr/>
            <p:nvPr/>
          </p:nvSpPr>
          <p:spPr>
            <a:xfrm rot="5400000">
              <a:off x="4791001" y="-3548622"/>
              <a:ext cx="550771" cy="7648015"/>
            </a:xfrm>
            <a:prstGeom prst="round2Same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5" name="Round Same Side Corner Rectangle 4"/>
            <p:cNvSpPr/>
            <p:nvPr/>
          </p:nvSpPr>
          <p:spPr>
            <a:xfrm>
              <a:off x="1242379" y="26886"/>
              <a:ext cx="7621129" cy="49699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23825" rIns="247650" bIns="123825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cs-CZ" sz="1400" kern="1200" dirty="0"/>
            </a:p>
          </p:txBody>
        </p:sp>
      </p:grpSp>
      <p:graphicFrame>
        <p:nvGraphicFramePr>
          <p:cNvPr id="59" name="Diagram 58"/>
          <p:cNvGraphicFramePr/>
          <p:nvPr>
            <p:extLst>
              <p:ext uri="{D42A27DB-BD31-4B8C-83A1-F6EECF244321}">
                <p14:modId xmlns:p14="http://schemas.microsoft.com/office/powerpoint/2010/main" val="4094182616"/>
              </p:ext>
            </p:extLst>
          </p:nvPr>
        </p:nvGraphicFramePr>
        <p:xfrm>
          <a:off x="81982" y="2223553"/>
          <a:ext cx="7289030" cy="177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031" y="1006529"/>
            <a:ext cx="6038572" cy="348512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Formy P v sedimentu a změny složení částic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22523" y="723911"/>
            <a:ext cx="417346" cy="28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</a:t>
            </a:r>
            <a:endParaRPr lang="cs-CZ" dirty="0"/>
          </a:p>
        </p:txBody>
      </p:sp>
      <p:sp>
        <p:nvSpPr>
          <p:cNvPr id="16" name="TextBox 15"/>
          <p:cNvSpPr txBox="1"/>
          <p:nvPr/>
        </p:nvSpPr>
        <p:spPr>
          <a:xfrm>
            <a:off x="4484073" y="727867"/>
            <a:ext cx="472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Fe</a:t>
            </a:r>
            <a:endParaRPr lang="cs-CZ" dirty="0"/>
          </a:p>
        </p:txBody>
      </p:sp>
      <p:sp>
        <p:nvSpPr>
          <p:cNvPr id="17" name="Rectangle 16"/>
          <p:cNvSpPr/>
          <p:nvPr/>
        </p:nvSpPr>
        <p:spPr>
          <a:xfrm>
            <a:off x="762000" y="1067304"/>
            <a:ext cx="9848255" cy="457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6369019" y="719847"/>
            <a:ext cx="629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Mn</a:t>
            </a:r>
            <a:endParaRPr lang="cs-CZ" dirty="0"/>
          </a:p>
        </p:txBody>
      </p:sp>
      <p:sp>
        <p:nvSpPr>
          <p:cNvPr id="66" name="Rectangle 65"/>
          <p:cNvSpPr/>
          <p:nvPr/>
        </p:nvSpPr>
        <p:spPr>
          <a:xfrm>
            <a:off x="1315453" y="2301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Rectangle 66"/>
          <p:cNvSpPr/>
          <p:nvPr/>
        </p:nvSpPr>
        <p:spPr>
          <a:xfrm>
            <a:off x="1315453" y="2952837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Rectangle 67"/>
          <p:cNvSpPr/>
          <p:nvPr/>
        </p:nvSpPr>
        <p:spPr>
          <a:xfrm>
            <a:off x="1315453" y="3518322"/>
            <a:ext cx="184484" cy="4411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Rectangle 2"/>
          <p:cNvSpPr/>
          <p:nvPr/>
        </p:nvSpPr>
        <p:spPr>
          <a:xfrm>
            <a:off x="-72188" y="2214600"/>
            <a:ext cx="8165432" cy="600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Box 25"/>
          <p:cNvSpPr txBox="1"/>
          <p:nvPr/>
        </p:nvSpPr>
        <p:spPr>
          <a:xfrm>
            <a:off x="0" y="4428435"/>
            <a:ext cx="9143999" cy="28931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Nabohacení P ve formách aktivních Fe a Mn (hydr)oxidů – do větší hloubky 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</a:rPr>
              <a:t>Vysrážení Fe – P z pórové vody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r>
              <a:rPr lang="cs-CZ" sz="1400" dirty="0" smtClean="0">
                <a:solidFill>
                  <a:schemeClr val="tx2"/>
                </a:solidFill>
              </a:rPr>
              <a:t>Přeměna hůře dostupných Fe (hydr)oxidů – oxidace org. látek vázaných na Fe + oxidace Fe(II)</a:t>
            </a:r>
          </a:p>
          <a:p>
            <a:pPr marL="742950" lvl="1" indent="-285750">
              <a:buClr>
                <a:schemeClr val="accent2"/>
              </a:buClr>
              <a:buSzPct val="70000"/>
              <a:buFontTx/>
              <a:buChar char="-"/>
            </a:pPr>
            <a:endParaRPr lang="cs-CZ" sz="1400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>
              <a:solidFill>
                <a:schemeClr val="tx2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086" y="2816176"/>
            <a:ext cx="8165432" cy="6004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2011"/>
              </p:ext>
            </p:extLst>
          </p:nvPr>
        </p:nvGraphicFramePr>
        <p:xfrm>
          <a:off x="7467491" y="575734"/>
          <a:ext cx="1439442" cy="34338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642"/>
                <a:gridCol w="685800"/>
              </a:tblGrid>
              <a:tr h="313267">
                <a:tc gridSpan="2"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Molární poměry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Fe/P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836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7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6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7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6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8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  <a:latin typeface="+mn-lt"/>
                        </a:rPr>
                        <a:t>5</a:t>
                      </a: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bg1"/>
                    </a:solidFill>
                  </a:tcPr>
                </a:tc>
              </a:tr>
              <a:tr h="592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04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9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5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lnT w="12700" cmpd="sng">
                      <a:noFill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18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6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6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7908393"/>
              </p:ext>
            </p:extLst>
          </p:nvPr>
        </p:nvGraphicFramePr>
        <p:xfrm>
          <a:off x="532421" y="5269180"/>
          <a:ext cx="4493696" cy="132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821"/>
                <a:gridCol w="886785"/>
                <a:gridCol w="886785"/>
                <a:gridCol w="886785"/>
                <a:gridCol w="908520"/>
              </a:tblGrid>
              <a:tr h="144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Hloubka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(cm)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A5A5A5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Změna obsahu látek ve frakcích  po </a:t>
                      </a:r>
                      <a:r>
                        <a:rPr lang="cs-CZ" sz="1200" dirty="0" smtClean="0">
                          <a:effectLst/>
                        </a:rPr>
                        <a:t>inkubacích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</a:rPr>
                        <a:t> </a:t>
                      </a:r>
                      <a:r>
                        <a:rPr lang="cs-CZ" sz="1200" dirty="0">
                          <a:effectLst/>
                        </a:rPr>
                        <a:t>(%)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A5A5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endParaRPr lang="cs-CZ" sz="1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Fe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chemeClr val="bg1"/>
                          </a:solidFill>
                          <a:effectLst/>
                        </a:rPr>
                        <a:t>BD-II</a:t>
                      </a:r>
                      <a:endParaRPr lang="cs-CZ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rgbClr val="632523"/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0-1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75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-74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25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-27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1-2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21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-16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1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7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2-3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-12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solidFill>
                            <a:srgbClr val="C00000"/>
                          </a:solidFill>
                          <a:effectLst/>
                        </a:rPr>
                        <a:t>-6</a:t>
                      </a:r>
                      <a:endParaRPr lang="cs-CZ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11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7" name="Straight Connector 26"/>
          <p:cNvCxnSpPr/>
          <p:nvPr/>
        </p:nvCxnSpPr>
        <p:spPr>
          <a:xfrm>
            <a:off x="0" y="4471594"/>
            <a:ext cx="9144000" cy="0"/>
          </a:xfrm>
          <a:prstGeom prst="line">
            <a:avLst/>
          </a:prstGeom>
          <a:ln w="349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93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Závěry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300289" y="860791"/>
            <a:ext cx="997401" cy="573295"/>
            <a:chOff x="10598" y="458"/>
            <a:chExt cx="997401" cy="573295"/>
          </a:xfrm>
        </p:grpSpPr>
        <p:sp>
          <p:nvSpPr>
            <p:cNvPr id="8" name="Rounded Rectangle 7"/>
            <p:cNvSpPr/>
            <p:nvPr/>
          </p:nvSpPr>
          <p:spPr>
            <a:xfrm>
              <a:off x="10598" y="458"/>
              <a:ext cx="997401" cy="573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38584" y="28444"/>
              <a:ext cx="941429" cy="517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Anox</a:t>
              </a:r>
              <a:endParaRPr lang="cs-CZ" sz="2400" kern="12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19091" y="1447054"/>
            <a:ext cx="8105313" cy="25853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Sediment v nádrži Vranov -</a:t>
            </a:r>
            <a:r>
              <a:rPr lang="cs-CZ" dirty="0" smtClean="0">
                <a:solidFill>
                  <a:schemeClr val="tx2"/>
                </a:solidFill>
              </a:rPr>
              <a:t> </a:t>
            </a:r>
            <a:r>
              <a:rPr lang="cs-CZ" dirty="0">
                <a:solidFill>
                  <a:schemeClr val="tx2"/>
                </a:solidFill>
              </a:rPr>
              <a:t>značně závislý oxických podmínkách ve vodě nad </a:t>
            </a:r>
            <a:r>
              <a:rPr lang="cs-CZ" dirty="0" smtClean="0">
                <a:solidFill>
                  <a:schemeClr val="tx2"/>
                </a:solidFill>
              </a:rPr>
              <a:t>sedimentem – Fe hlavní sorpční komplex</a:t>
            </a:r>
          </a:p>
          <a:p>
            <a:pPr>
              <a:buClr>
                <a:schemeClr val="accent2"/>
              </a:buClr>
              <a:buSzPct val="70000"/>
            </a:pPr>
            <a:endParaRPr lang="cs-CZ" dirty="0" smtClean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Sediment uvolňuje P ze sedimentu do vodního sloupce</a:t>
            </a:r>
          </a:p>
          <a:p>
            <a:pPr marL="719138" lvl="1" indent="-261938">
              <a:buClr>
                <a:schemeClr val="accent2"/>
              </a:buClr>
              <a:buSzPct val="70000"/>
            </a:pPr>
            <a:r>
              <a:rPr lang="cs-CZ" dirty="0">
                <a:solidFill>
                  <a:schemeClr val="tx2"/>
                </a:solidFill>
              </a:rPr>
              <a:t>	- 12,4 mg m</a:t>
            </a:r>
            <a:r>
              <a:rPr lang="cs-CZ" baseline="30000" dirty="0">
                <a:solidFill>
                  <a:schemeClr val="tx2"/>
                </a:solidFill>
              </a:rPr>
              <a:t>-2 </a:t>
            </a:r>
            <a:r>
              <a:rPr lang="cs-CZ" dirty="0">
                <a:solidFill>
                  <a:schemeClr val="tx2"/>
                </a:solidFill>
              </a:rPr>
              <a:t>den</a:t>
            </a:r>
            <a:r>
              <a:rPr lang="cs-CZ" baseline="30000" dirty="0">
                <a:solidFill>
                  <a:schemeClr val="tx2"/>
                </a:solidFill>
              </a:rPr>
              <a:t>-1</a:t>
            </a:r>
            <a:r>
              <a:rPr lang="cs-CZ" dirty="0">
                <a:solidFill>
                  <a:schemeClr val="tx2"/>
                </a:solidFill>
              </a:rPr>
              <a:t> = dotace 12,4 µg l</a:t>
            </a:r>
            <a:r>
              <a:rPr lang="cs-CZ" baseline="30000" dirty="0">
                <a:solidFill>
                  <a:schemeClr val="tx2"/>
                </a:solidFill>
              </a:rPr>
              <a:t>-1</a:t>
            </a:r>
            <a:r>
              <a:rPr lang="cs-CZ" dirty="0">
                <a:solidFill>
                  <a:schemeClr val="tx2"/>
                </a:solidFill>
              </a:rPr>
              <a:t> do vodního sloupce o výšce 1 m</a:t>
            </a:r>
            <a:r>
              <a:rPr lang="cs-CZ" baseline="30000" dirty="0">
                <a:solidFill>
                  <a:schemeClr val="tx2"/>
                </a:solidFill>
              </a:rPr>
              <a:t>2</a:t>
            </a:r>
          </a:p>
          <a:p>
            <a:pPr marL="742950" lvl="1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742950" lvl="1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Rozpouštění Fe vede </a:t>
            </a:r>
            <a:r>
              <a:rPr lang="cs-CZ" dirty="0">
                <a:solidFill>
                  <a:schemeClr val="tx2"/>
                </a:solidFill>
              </a:rPr>
              <a:t>k uvolňování </a:t>
            </a:r>
            <a:r>
              <a:rPr lang="cs-CZ" dirty="0" smtClean="0">
                <a:solidFill>
                  <a:schemeClr val="tx2"/>
                </a:solidFill>
              </a:rPr>
              <a:t>P přes pórovou vodu </a:t>
            </a:r>
          </a:p>
          <a:p>
            <a:pPr marL="742950" lvl="1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 v pórové vodě – nebezpečí při resuspenzích</a:t>
            </a:r>
          </a:p>
          <a:p>
            <a:pPr marL="742950" lvl="1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Rozpuštěné Fe(II) se sráží jako FeS</a:t>
            </a:r>
            <a:r>
              <a:rPr lang="cs-CZ" baseline="-25000" dirty="0" smtClean="0">
                <a:solidFill>
                  <a:schemeClr val="tx2"/>
                </a:solidFill>
              </a:rPr>
              <a:t>x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28275" y="4607164"/>
            <a:ext cx="996453" cy="573295"/>
            <a:chOff x="10598" y="602828"/>
            <a:chExt cx="996453" cy="573295"/>
          </a:xfrm>
        </p:grpSpPr>
        <p:sp>
          <p:nvSpPr>
            <p:cNvPr id="13" name="Rounded Rectangle 12"/>
            <p:cNvSpPr/>
            <p:nvPr/>
          </p:nvSpPr>
          <p:spPr>
            <a:xfrm>
              <a:off x="10598" y="602828"/>
              <a:ext cx="996453" cy="573295"/>
            </a:xfrm>
            <a:prstGeom prst="roundRect">
              <a:avLst/>
            </a:prstGeom>
            <a:solidFill>
              <a:srgbClr val="C0504D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38584" y="630814"/>
              <a:ext cx="940481" cy="517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Ox</a:t>
              </a:r>
              <a:endParaRPr lang="cs-CZ" sz="2400" kern="1200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19091" y="5198215"/>
            <a:ext cx="8105313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23900" lvl="2" indent="-2667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dirty="0">
                <a:solidFill>
                  <a:schemeClr val="tx2"/>
                </a:solidFill>
              </a:rPr>
              <a:t>Sediment P neuvolňuje</a:t>
            </a:r>
          </a:p>
          <a:p>
            <a:pPr marL="723900" lvl="2" indent="-2667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dirty="0">
                <a:solidFill>
                  <a:schemeClr val="tx2"/>
                </a:solidFill>
              </a:rPr>
              <a:t>Srážení Fe  ̴P sloučenin z pórové </a:t>
            </a:r>
            <a:r>
              <a:rPr lang="cs-CZ" dirty="0" smtClean="0">
                <a:solidFill>
                  <a:schemeClr val="tx2"/>
                </a:solidFill>
              </a:rPr>
              <a:t>vody pod rozhraním sediment/voda</a:t>
            </a:r>
            <a:endParaRPr lang="cs-CZ" dirty="0">
              <a:solidFill>
                <a:schemeClr val="tx2"/>
              </a:solidFill>
            </a:endParaRPr>
          </a:p>
          <a:p>
            <a:pPr marL="723900" lvl="2" indent="-26670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dirty="0" smtClean="0">
                <a:solidFill>
                  <a:schemeClr val="tx2"/>
                </a:solidFill>
              </a:rPr>
              <a:t>Vznik vysoce nasycených Fe (hydr)oxidů – nebezpečí při změně ox. podmínek</a:t>
            </a:r>
            <a:endParaRPr lang="cs-CZ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81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1" y="-8273"/>
            <a:ext cx="9191577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120039"/>
            <a:ext cx="6262777" cy="282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18" y="-668151"/>
            <a:ext cx="6278445" cy="4380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452457" y="3186192"/>
            <a:ext cx="2563680" cy="256368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 rot="19629857">
            <a:off x="5696237" y="2041565"/>
            <a:ext cx="2348579" cy="2156948"/>
          </a:xfrm>
          <a:prstGeom prst="triangle">
            <a:avLst>
              <a:gd name="adj" fmla="val 68011"/>
            </a:avLst>
          </a:prstGeom>
          <a:gradFill>
            <a:gsLst>
              <a:gs pos="0">
                <a:schemeClr val="bg1"/>
              </a:gs>
              <a:gs pos="100000">
                <a:srgbClr val="C0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5904802" y="988010"/>
            <a:ext cx="1034513" cy="1034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358" y="3187624"/>
            <a:ext cx="3948193" cy="275486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89930" y="3095011"/>
            <a:ext cx="340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Rozpuštěný kyslík (mg l</a:t>
            </a:r>
            <a:r>
              <a:rPr lang="cs-CZ" sz="1400" baseline="30000" dirty="0" smtClean="0"/>
              <a:t>-1</a:t>
            </a:r>
            <a:r>
              <a:rPr lang="cs-CZ" sz="1400" dirty="0" smtClean="0"/>
              <a:t>)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9930" y="3549575"/>
            <a:ext cx="2779131" cy="295541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815735" y="3591734"/>
            <a:ext cx="69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</a:rPr>
              <a:t>-8 m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0904" y="4581044"/>
            <a:ext cx="69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</a:rPr>
              <a:t>-8 m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7020" y="5572953"/>
            <a:ext cx="69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</a:rPr>
              <a:t>-8 m</a:t>
            </a:r>
            <a:endParaRPr lang="en-US" sz="1100" b="1" dirty="0">
              <a:solidFill>
                <a:srgbClr val="C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594" y="3536538"/>
            <a:ext cx="2832906" cy="3057992"/>
            <a:chOff x="373594" y="3536538"/>
            <a:chExt cx="2832906" cy="30579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594" y="3536538"/>
              <a:ext cx="2832906" cy="296845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73594" y="6485621"/>
              <a:ext cx="2832906" cy="108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6644" y="3096300"/>
            <a:ext cx="340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NO</a:t>
            </a:r>
            <a:r>
              <a:rPr lang="cs-CZ" sz="1400" baseline="-25000" dirty="0" smtClean="0"/>
              <a:t>3</a:t>
            </a:r>
            <a:r>
              <a:rPr lang="cs-CZ" sz="1400" dirty="0" smtClean="0"/>
              <a:t>-N (mg l</a:t>
            </a:r>
            <a:r>
              <a:rPr lang="cs-CZ" sz="1400" baseline="30000" dirty="0" smtClean="0"/>
              <a:t>-1</a:t>
            </a:r>
            <a:r>
              <a:rPr lang="cs-CZ" sz="1400" dirty="0" smtClean="0"/>
              <a:t>)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269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Vodní nádrž Vranov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47076"/>
            <a:ext cx="2958860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66643" y="796295"/>
            <a:ext cx="5044765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řeka Dyje, rok 1934</a:t>
            </a: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/>
              <a:t>plocha </a:t>
            </a:r>
            <a:r>
              <a:rPr lang="cs-CZ" sz="1400" dirty="0"/>
              <a:t>763 </a:t>
            </a:r>
            <a:r>
              <a:rPr lang="cs-CZ" sz="1400" dirty="0" smtClean="0"/>
              <a:t>ha, délka 30 km, 132,7 </a:t>
            </a:r>
            <a:r>
              <a:rPr lang="cs-CZ" sz="1400" dirty="0"/>
              <a:t>mil </a:t>
            </a:r>
            <a:r>
              <a:rPr lang="cs-CZ" sz="1400" dirty="0" smtClean="0"/>
              <a:t>m</a:t>
            </a:r>
            <a:r>
              <a:rPr lang="cs-CZ" sz="1400" baseline="30000" dirty="0" smtClean="0"/>
              <a:t>3</a:t>
            </a:r>
            <a:endParaRPr lang="cs-CZ" sz="1400" dirty="0" smtClean="0"/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/>
              <a:t>Hloubkový gradient</a:t>
            </a:r>
            <a:endParaRPr lang="cs-CZ" sz="1400" dirty="0"/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/>
              <a:t>Eutrofní, teplotní stratifikace</a:t>
            </a:r>
          </a:p>
          <a:p>
            <a:pPr>
              <a:buClr>
                <a:schemeClr val="accent2"/>
              </a:buClr>
              <a:buSzPct val="70000"/>
            </a:pPr>
            <a:endParaRPr lang="cs-CZ" dirty="0"/>
          </a:p>
        </p:txBody>
      </p:sp>
      <p:grpSp>
        <p:nvGrpSpPr>
          <p:cNvPr id="7" name="Group 6"/>
          <p:cNvGrpSpPr/>
          <p:nvPr/>
        </p:nvGrpSpPr>
        <p:grpSpPr>
          <a:xfrm>
            <a:off x="5696236" y="2041566"/>
            <a:ext cx="4652314" cy="3900920"/>
            <a:chOff x="5696236" y="2041566"/>
            <a:chExt cx="4652314" cy="3900920"/>
          </a:xfrm>
        </p:grpSpPr>
        <p:sp>
          <p:nvSpPr>
            <p:cNvPr id="35" name="Isosceles Triangle 34"/>
            <p:cNvSpPr/>
            <p:nvPr/>
          </p:nvSpPr>
          <p:spPr>
            <a:xfrm rot="19629857">
              <a:off x="5696236" y="2041566"/>
              <a:ext cx="2348579" cy="2156948"/>
            </a:xfrm>
            <a:prstGeom prst="triangle">
              <a:avLst>
                <a:gd name="adj" fmla="val 68011"/>
              </a:avLst>
            </a:prstGeom>
            <a:gradFill>
              <a:gsLst>
                <a:gs pos="0">
                  <a:schemeClr val="bg1"/>
                </a:gs>
                <a:gs pos="100000">
                  <a:srgbClr val="C0000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357" y="3187625"/>
              <a:ext cx="3948193" cy="275486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373594" y="6511863"/>
            <a:ext cx="2024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Kosour et al. (2015)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39630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Závěry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19091" y="1447054"/>
            <a:ext cx="81053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Přítomnost NO</a:t>
            </a:r>
            <a:r>
              <a:rPr lang="cs-CZ" baseline="-25000" dirty="0" smtClean="0">
                <a:solidFill>
                  <a:schemeClr val="tx2"/>
                </a:solidFill>
              </a:rPr>
              <a:t>3</a:t>
            </a:r>
            <a:r>
              <a:rPr lang="cs-CZ" baseline="30000" dirty="0" smtClean="0">
                <a:solidFill>
                  <a:schemeClr val="tx2"/>
                </a:solidFill>
              </a:rPr>
              <a:t>-</a:t>
            </a:r>
            <a:r>
              <a:rPr lang="cs-CZ" dirty="0" smtClean="0">
                <a:solidFill>
                  <a:schemeClr val="tx2"/>
                </a:solidFill>
              </a:rPr>
              <a:t> přispívá ke stabilitě P v sedimentu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/>
                </a:solidFill>
              </a:rPr>
              <a:t>Difúze do hlubších vrstev sedimentu než rozpuštěný O</a:t>
            </a:r>
            <a:r>
              <a:rPr lang="cs-CZ" baseline="-25000" dirty="0" smtClean="0">
                <a:solidFill>
                  <a:schemeClr val="tx2"/>
                </a:solidFill>
              </a:rPr>
              <a:t>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44678" y="873759"/>
            <a:ext cx="997401" cy="573295"/>
            <a:chOff x="10598" y="1204482"/>
            <a:chExt cx="997401" cy="573295"/>
          </a:xfrm>
        </p:grpSpPr>
        <p:sp>
          <p:nvSpPr>
            <p:cNvPr id="16" name="Rounded Rectangle 15"/>
            <p:cNvSpPr/>
            <p:nvPr/>
          </p:nvSpPr>
          <p:spPr>
            <a:xfrm>
              <a:off x="10598" y="1204482"/>
              <a:ext cx="997401" cy="573295"/>
            </a:xfrm>
            <a:prstGeom prst="roundRect">
              <a:avLst/>
            </a:prstGeom>
            <a:solidFill>
              <a:srgbClr val="9BBB5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38584" y="1232468"/>
              <a:ext cx="941429" cy="5173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45720" rIns="91440" bIns="4572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cs-CZ" sz="2400" kern="1200" dirty="0" smtClean="0"/>
                <a:t>NO3</a:t>
              </a:r>
              <a:endParaRPr lang="cs-CZ" sz="2400" kern="1200" dirty="0"/>
            </a:p>
          </p:txBody>
        </p:sp>
      </p:grpSp>
      <p:cxnSp>
        <p:nvCxnSpPr>
          <p:cNvPr id="6" name="Straight Connector 5"/>
          <p:cNvCxnSpPr/>
          <p:nvPr/>
        </p:nvCxnSpPr>
        <p:spPr>
          <a:xfrm>
            <a:off x="0" y="2920753"/>
            <a:ext cx="9144000" cy="0"/>
          </a:xfrm>
          <a:prstGeom prst="line">
            <a:avLst/>
          </a:prstGeom>
          <a:ln w="158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533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Závěry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99495" y="674703"/>
            <a:ext cx="8533721" cy="77559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70000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Za oxických podmínek či přítomnosti NO</a:t>
            </a:r>
            <a:r>
              <a:rPr lang="cs-CZ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cs-CZ" sz="20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je obsah Fe v sedimentu dostatečný k zadržování P v sedimentu</a:t>
            </a:r>
          </a:p>
          <a:p>
            <a:pPr>
              <a:buClr>
                <a:schemeClr val="accent2"/>
              </a:buClr>
              <a:buSzPct val="70000"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Dochází ke kumulaci Fe a P ve svrchních vrstvách</a:t>
            </a:r>
          </a:p>
          <a:p>
            <a:pPr>
              <a:buClr>
                <a:schemeClr val="accent2"/>
              </a:buClr>
              <a:buSzPct val="70000"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Nestabilní koncentrace O</a:t>
            </a:r>
            <a:r>
              <a:rPr lang="cs-CZ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a NO</a:t>
            </a:r>
            <a:r>
              <a:rPr lang="cs-CZ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cs-CZ" sz="20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je nebezpečí – rychlý přesmyk mezi uvolňováním a zadržováním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Sedimentární cyklus P je řízen rozvojem a sedimentací biomasy fytoplantonu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Bakterie potřebují akceptor elektronů při mineralizaci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  <a:r>
              <a:rPr lang="cs-CZ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→ NO</a:t>
            </a:r>
            <a:r>
              <a:rPr lang="cs-CZ" sz="2000" baseline="-25000" dirty="0" smtClean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cs-CZ" sz="2000" baseline="30000" dirty="0" smtClean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 → Mn(IV) → Fe(III)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20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accent2">
                    <a:lumMod val="75000"/>
                  </a:schemeClr>
                </a:solidFill>
              </a:rPr>
              <a:t>Fe (hydr)oxidy vysoce saturované P (Fe:P = 6)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dirty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91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107837"/>
            <a:ext cx="9144000" cy="7501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378" y="1690085"/>
            <a:ext cx="7380304" cy="41514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3378" y="461639"/>
            <a:ext cx="3879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/>
              <a:t>Děkuji za pozornost!</a:t>
            </a:r>
            <a:endParaRPr lang="cs-CZ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178858" y="6107837"/>
            <a:ext cx="20448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3"/>
              </a:rPr>
              <a:t>blondos@email.cz</a:t>
            </a:r>
            <a:endParaRPr lang="cs-CZ" dirty="0" smtClean="0"/>
          </a:p>
          <a:p>
            <a:r>
              <a:rPr lang="cs-CZ" dirty="0" smtClean="0"/>
              <a:t>www.soilwater.eu</a:t>
            </a:r>
            <a:endParaRPr lang="cs-CZ" dirty="0"/>
          </a:p>
        </p:txBody>
      </p:sp>
      <p:sp>
        <p:nvSpPr>
          <p:cNvPr id="6" name="TextBox 5"/>
          <p:cNvSpPr txBox="1"/>
          <p:nvPr/>
        </p:nvSpPr>
        <p:spPr>
          <a:xfrm>
            <a:off x="843378" y="5365638"/>
            <a:ext cx="2920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chemeClr val="bg1"/>
                </a:solidFill>
              </a:rPr>
              <a:t>Zdroj: www.off-limits.cz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Extrémní sporty plné adrenalinu</a:t>
            </a:r>
            <a:endParaRPr lang="cs-CZ" sz="14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967666" y="1056439"/>
            <a:ext cx="4323425" cy="0"/>
          </a:xfrm>
          <a:prstGeom prst="line">
            <a:avLst/>
          </a:prstGeom>
          <a:ln w="222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6336890" y="456184"/>
            <a:ext cx="2854708" cy="6401815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890" y="446363"/>
            <a:ext cx="2858549" cy="4272697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21" y="-8273"/>
            <a:ext cx="9191577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120039"/>
            <a:ext cx="6262777" cy="2827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Box 15"/>
          <p:cNvSpPr txBox="1"/>
          <p:nvPr/>
        </p:nvSpPr>
        <p:spPr>
          <a:xfrm>
            <a:off x="3189930" y="3095011"/>
            <a:ext cx="340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Rozpuštěný kyslík (mg l</a:t>
            </a:r>
            <a:r>
              <a:rPr lang="cs-CZ" sz="1400" baseline="30000" dirty="0" smtClean="0"/>
              <a:t>-1</a:t>
            </a:r>
            <a:r>
              <a:rPr lang="cs-CZ" sz="1400" dirty="0" smtClean="0"/>
              <a:t>)</a:t>
            </a:r>
            <a:endParaRPr lang="en-US" sz="14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930" y="3549575"/>
            <a:ext cx="2779131" cy="2955418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>
            <a:off x="3392501" y="3719593"/>
            <a:ext cx="248465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92501" y="4689535"/>
            <a:ext cx="248852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15735" y="3591734"/>
            <a:ext cx="69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</a:rPr>
              <a:t>-8 m</a:t>
            </a:r>
            <a:endParaRPr lang="en-US" sz="1100" b="1" dirty="0">
              <a:solidFill>
                <a:srgbClr val="C0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20904" y="4581044"/>
            <a:ext cx="69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</a:rPr>
              <a:t>-8 m</a:t>
            </a:r>
            <a:endParaRPr lang="en-US" sz="1100" b="1" dirty="0">
              <a:solidFill>
                <a:srgbClr val="C00000"/>
              </a:solidFill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3392501" y="5669911"/>
            <a:ext cx="2485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17020" y="5572953"/>
            <a:ext cx="698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b="1" dirty="0" smtClean="0">
                <a:solidFill>
                  <a:srgbClr val="C00000"/>
                </a:solidFill>
              </a:rPr>
              <a:t>-8 m</a:t>
            </a:r>
            <a:endParaRPr lang="en-US" sz="1100" b="1" dirty="0">
              <a:solidFill>
                <a:srgbClr val="C0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73594" y="3536538"/>
            <a:ext cx="2832906" cy="3057992"/>
            <a:chOff x="373594" y="3536538"/>
            <a:chExt cx="2832906" cy="30579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594" y="3536538"/>
              <a:ext cx="2832906" cy="2968455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373594" y="6485621"/>
              <a:ext cx="2832906" cy="10890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366644" y="3096300"/>
            <a:ext cx="34018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NO</a:t>
            </a:r>
            <a:r>
              <a:rPr lang="cs-CZ" sz="1400" baseline="-25000" dirty="0" smtClean="0"/>
              <a:t>3</a:t>
            </a:r>
            <a:r>
              <a:rPr lang="cs-CZ" sz="1400" dirty="0" smtClean="0"/>
              <a:t>-N (mg l</a:t>
            </a:r>
            <a:r>
              <a:rPr lang="cs-CZ" sz="1400" baseline="30000" dirty="0" smtClean="0"/>
              <a:t>-1</a:t>
            </a:r>
            <a:r>
              <a:rPr lang="cs-CZ" sz="1400" dirty="0" smtClean="0"/>
              <a:t>)</a:t>
            </a:r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75035" y="3718313"/>
            <a:ext cx="2484653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75035" y="4688255"/>
            <a:ext cx="248852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75035" y="5668631"/>
            <a:ext cx="2485938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1981" y="16183"/>
            <a:ext cx="269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Odběr sedimentů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47076"/>
            <a:ext cx="2958860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897147" y="3467819"/>
            <a:ext cx="163902" cy="3126711"/>
          </a:xfrm>
          <a:prstGeom prst="rect">
            <a:avLst/>
          </a:prstGeom>
          <a:solidFill>
            <a:srgbClr val="4A5963">
              <a:alpha val="5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Rectangle 33"/>
          <p:cNvSpPr/>
          <p:nvPr/>
        </p:nvSpPr>
        <p:spPr>
          <a:xfrm>
            <a:off x="3706477" y="3464945"/>
            <a:ext cx="163902" cy="3126711"/>
          </a:xfrm>
          <a:prstGeom prst="rect">
            <a:avLst/>
          </a:prstGeom>
          <a:solidFill>
            <a:srgbClr val="4A5963">
              <a:alpha val="5000"/>
            </a:srgbClr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TextBox 26"/>
          <p:cNvSpPr txBox="1"/>
          <p:nvPr/>
        </p:nvSpPr>
        <p:spPr>
          <a:xfrm>
            <a:off x="279401" y="897462"/>
            <a:ext cx="53967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24.8. 2016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Přítoková část nádrže – změny dostupnosti O</a:t>
            </a:r>
            <a:r>
              <a:rPr lang="cs-CZ" sz="1400" baseline="-25000" dirty="0" smtClean="0">
                <a:solidFill>
                  <a:schemeClr val="tx2"/>
                </a:solidFill>
              </a:rPr>
              <a:t>2</a:t>
            </a:r>
            <a:r>
              <a:rPr lang="cs-CZ" sz="1400" dirty="0" smtClean="0">
                <a:solidFill>
                  <a:schemeClr val="tx2"/>
                </a:solidFill>
              </a:rPr>
              <a:t> a NO</a:t>
            </a:r>
            <a:r>
              <a:rPr lang="cs-CZ" sz="1400" baseline="-25000" dirty="0" smtClean="0">
                <a:solidFill>
                  <a:schemeClr val="tx2"/>
                </a:solidFill>
              </a:rPr>
              <a:t>3</a:t>
            </a:r>
            <a:r>
              <a:rPr lang="cs-CZ" sz="1400" baseline="30000" dirty="0" smtClean="0">
                <a:solidFill>
                  <a:schemeClr val="tx2"/>
                </a:solidFill>
              </a:rPr>
              <a:t>-</a:t>
            </a:r>
            <a:r>
              <a:rPr lang="cs-CZ" sz="1400" dirty="0" smtClean="0">
                <a:solidFill>
                  <a:schemeClr val="tx2"/>
                </a:solidFill>
              </a:rPr>
              <a:t> během sezóny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Hloubka 8 m</a:t>
            </a:r>
            <a:r>
              <a:rPr lang="cs-CZ" sz="1400" baseline="30000" dirty="0">
                <a:solidFill>
                  <a:schemeClr val="tx2"/>
                </a:solidFill>
              </a:rPr>
              <a:t> </a:t>
            </a:r>
            <a:r>
              <a:rPr lang="cs-CZ" sz="1400" dirty="0" smtClean="0">
                <a:solidFill>
                  <a:schemeClr val="tx2"/>
                </a:solidFill>
              </a:rPr>
              <a:t> - lokalita „</a:t>
            </a:r>
            <a:r>
              <a:rPr lang="cs-CZ" sz="1400" i="1" dirty="0" smtClean="0">
                <a:solidFill>
                  <a:schemeClr val="tx2"/>
                </a:solidFill>
              </a:rPr>
              <a:t>Farářka</a:t>
            </a:r>
            <a:r>
              <a:rPr lang="cs-CZ" sz="1400" dirty="0" smtClean="0">
                <a:solidFill>
                  <a:schemeClr val="tx2"/>
                </a:solidFill>
              </a:rPr>
              <a:t>“ – „</a:t>
            </a:r>
            <a:r>
              <a:rPr lang="cs-CZ" sz="1400" i="1" dirty="0" smtClean="0">
                <a:solidFill>
                  <a:schemeClr val="tx2"/>
                </a:solidFill>
              </a:rPr>
              <a:t>Malé Loučky</a:t>
            </a:r>
            <a:r>
              <a:rPr lang="cs-CZ" sz="1400" dirty="0" smtClean="0">
                <a:solidFill>
                  <a:schemeClr val="tx2"/>
                </a:solidFill>
              </a:rPr>
              <a:t>“</a:t>
            </a:r>
          </a:p>
          <a:p>
            <a:pPr>
              <a:buClr>
                <a:schemeClr val="accent2"/>
              </a:buClr>
              <a:buSzPct val="70000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Kóry sedimentů – 20 cm průměr (4 opakování)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25l barely - voda nad sedimentem</a:t>
            </a:r>
          </a:p>
          <a:p>
            <a:pPr>
              <a:buClr>
                <a:schemeClr val="accent2"/>
              </a:buClr>
              <a:buSzPct val="70000"/>
            </a:pPr>
            <a:endParaRPr lang="cs-CZ" sz="1400" dirty="0">
              <a:solidFill>
                <a:schemeClr val="tx2"/>
              </a:solidFill>
            </a:endParaRPr>
          </a:p>
          <a:p>
            <a:pPr>
              <a:buClr>
                <a:schemeClr val="accent2"/>
              </a:buClr>
              <a:buSzPct val="70000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endParaRPr lang="cs-CZ" sz="1400" dirty="0" smtClean="0"/>
          </a:p>
          <a:p>
            <a:pPr>
              <a:buClr>
                <a:schemeClr val="accent2"/>
              </a:buClr>
              <a:buSzPct val="70000"/>
            </a:pPr>
            <a:endParaRPr lang="cs-CZ" sz="1400" dirty="0" smtClean="0">
              <a:solidFill>
                <a:schemeClr val="tx2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880" y="4169980"/>
            <a:ext cx="1781222" cy="2695903"/>
          </a:xfrm>
          <a:prstGeom prst="rect">
            <a:avLst/>
          </a:prstGeom>
          <a:ln w="25400">
            <a:solidFill>
              <a:schemeClr val="bg1">
                <a:lumMod val="95000"/>
              </a:schemeClr>
            </a:solidFill>
          </a:ln>
        </p:spPr>
      </p:pic>
      <p:sp>
        <p:nvSpPr>
          <p:cNvPr id="41" name="TextBox 40"/>
          <p:cNvSpPr txBox="1"/>
          <p:nvPr/>
        </p:nvSpPr>
        <p:spPr>
          <a:xfrm>
            <a:off x="373594" y="6511863"/>
            <a:ext cx="20241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Kosour et al. (2015)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83026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06322833"/>
              </p:ext>
            </p:extLst>
          </p:nvPr>
        </p:nvGraphicFramePr>
        <p:xfrm>
          <a:off x="0" y="1769754"/>
          <a:ext cx="9374819" cy="373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042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350066" y="456185"/>
            <a:ext cx="4841532" cy="4830649"/>
          </a:xfrm>
          <a:prstGeom prst="rect">
            <a:avLst/>
          </a:prstGeom>
          <a:solidFill>
            <a:srgbClr val="E6E6E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350066" y="456186"/>
            <a:ext cx="5360072" cy="4830649"/>
            <a:chOff x="4174270" y="-86264"/>
            <a:chExt cx="4907525" cy="44228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4270" y="-86264"/>
              <a:ext cx="3002820" cy="4005064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46478" y="4111105"/>
              <a:ext cx="1224136" cy="2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Peristaltické pumpy</a:t>
              </a:r>
              <a:endParaRPr lang="cs-CZ" sz="1000" dirty="0"/>
            </a:p>
          </p:txBody>
        </p:sp>
        <p:cxnSp>
          <p:nvCxnSpPr>
            <p:cNvPr id="5" name="Straight Arrow Connector 4"/>
            <p:cNvCxnSpPr>
              <a:stCxn id="4" idx="0"/>
            </p:cNvCxnSpPr>
            <p:nvPr/>
          </p:nvCxnSpPr>
          <p:spPr>
            <a:xfrm flipH="1" flipV="1">
              <a:off x="5015297" y="2587597"/>
              <a:ext cx="1643250" cy="1523508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H="1" flipV="1">
              <a:off x="6334510" y="3395377"/>
              <a:ext cx="324036" cy="721285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19" idx="1"/>
            </p:cNvCxnSpPr>
            <p:nvPr/>
          </p:nvCxnSpPr>
          <p:spPr>
            <a:xfrm flipH="1">
              <a:off x="6977073" y="1178581"/>
              <a:ext cx="509565" cy="247323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484524" y="2995267"/>
              <a:ext cx="1584176" cy="2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Kóry sedimentů</a:t>
              </a:r>
              <a:endParaRPr lang="cs-CZ" sz="1000" dirty="0"/>
            </a:p>
          </p:txBody>
        </p:sp>
        <p:cxnSp>
          <p:nvCxnSpPr>
            <p:cNvPr id="10" name="Straight Arrow Connector 9"/>
            <p:cNvCxnSpPr>
              <a:stCxn id="9" idx="1"/>
            </p:cNvCxnSpPr>
            <p:nvPr/>
          </p:nvCxnSpPr>
          <p:spPr>
            <a:xfrm flipH="1" flipV="1">
              <a:off x="5463848" y="2722051"/>
              <a:ext cx="2020676" cy="385932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9" idx="1"/>
            </p:cNvCxnSpPr>
            <p:nvPr/>
          </p:nvCxnSpPr>
          <p:spPr>
            <a:xfrm flipH="1" flipV="1">
              <a:off x="6262504" y="2621994"/>
              <a:ext cx="1222020" cy="485990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3" idx="1"/>
            </p:cNvCxnSpPr>
            <p:nvPr/>
          </p:nvCxnSpPr>
          <p:spPr>
            <a:xfrm flipH="1" flipV="1">
              <a:off x="6775463" y="2290001"/>
              <a:ext cx="722155" cy="370551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497619" y="2547835"/>
              <a:ext cx="1584176" cy="2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Míchací vrtule</a:t>
              </a:r>
              <a:endParaRPr lang="cs-CZ" sz="1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84202" y="1515140"/>
              <a:ext cx="1152769" cy="9299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Barely s vodou</a:t>
              </a:r>
            </a:p>
            <a:p>
              <a:pPr marL="171450" indent="-171450">
                <a:buFontTx/>
                <a:buChar char="-"/>
              </a:pPr>
              <a:r>
                <a:rPr lang="cs-CZ" sz="1000" dirty="0" smtClean="0">
                  <a:solidFill>
                    <a:schemeClr val="accent1"/>
                  </a:solidFill>
                </a:rPr>
                <a:t>30 l vody z nádrže odpovídalo výšce vodního sloupce 1m </a:t>
              </a:r>
              <a:endParaRPr lang="cs-CZ" sz="1000" dirty="0">
                <a:solidFill>
                  <a:schemeClr val="accent1"/>
                </a:solidFill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6694550" y="1680427"/>
              <a:ext cx="789974" cy="321541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6118486" y="1683602"/>
              <a:ext cx="1366038" cy="318366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9" idx="1"/>
            </p:cNvCxnSpPr>
            <p:nvPr/>
          </p:nvCxnSpPr>
          <p:spPr>
            <a:xfrm flipH="1" flipV="1">
              <a:off x="6721112" y="2621994"/>
              <a:ext cx="763412" cy="485990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210273" y="4111105"/>
              <a:ext cx="1224136" cy="2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Anoxický box</a:t>
              </a:r>
              <a:endParaRPr lang="cs-CZ" sz="10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86638" y="1065864"/>
              <a:ext cx="1224136" cy="2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Inkubační box</a:t>
              </a:r>
              <a:endParaRPr lang="cs-CZ" sz="10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 flipV="1">
              <a:off x="6406518" y="345785"/>
              <a:ext cx="1080120" cy="299064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V="1">
              <a:off x="4750334" y="2908658"/>
              <a:ext cx="264962" cy="1202448"/>
            </a:xfrm>
            <a:prstGeom prst="straightConnector1">
              <a:avLst/>
            </a:prstGeom>
            <a:ln w="9525">
              <a:solidFill>
                <a:schemeClr val="accent4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496163" y="559924"/>
              <a:ext cx="1224136" cy="225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000" dirty="0" smtClean="0"/>
                <a:t>Řídící jednotka</a:t>
              </a:r>
              <a:endParaRPr lang="cs-CZ" sz="10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03912" y="5746178"/>
            <a:ext cx="7028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Monitoring rozpuštěných látek ve vodě nad sedimentem - 3* týdně</a:t>
            </a: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Analýza pórové vody – každý týden</a:t>
            </a:r>
            <a:endParaRPr lang="cs-CZ" sz="1400" dirty="0">
              <a:solidFill>
                <a:schemeClr val="tx2"/>
              </a:solidFill>
            </a:endParaRP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Chemická analýza složení částic sedimentu – před inkubací a po jejím ikončení</a:t>
            </a:r>
            <a:endParaRPr lang="cs-CZ" sz="1400" dirty="0"/>
          </a:p>
        </p:txBody>
      </p:sp>
      <p:sp>
        <p:nvSpPr>
          <p:cNvPr id="28" name="Rectangle 27"/>
          <p:cNvSpPr/>
          <p:nvPr/>
        </p:nvSpPr>
        <p:spPr>
          <a:xfrm>
            <a:off x="352953" y="4446279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12 °C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Ve tmě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35 dní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1981" y="16183"/>
            <a:ext cx="33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Inkubování sedimentů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447076"/>
            <a:ext cx="3634735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Diagram 32"/>
          <p:cNvGraphicFramePr/>
          <p:nvPr>
            <p:extLst>
              <p:ext uri="{D42A27DB-BD31-4B8C-83A1-F6EECF244321}">
                <p14:modId xmlns:p14="http://schemas.microsoft.com/office/powerpoint/2010/main" val="562027377"/>
              </p:ext>
            </p:extLst>
          </p:nvPr>
        </p:nvGraphicFramePr>
        <p:xfrm>
          <a:off x="17586" y="767431"/>
          <a:ext cx="4471752" cy="34170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22" name="Straight Connector 21"/>
          <p:cNvCxnSpPr/>
          <p:nvPr/>
        </p:nvCxnSpPr>
        <p:spPr>
          <a:xfrm>
            <a:off x="0" y="5295955"/>
            <a:ext cx="3701562" cy="0"/>
          </a:xfrm>
          <a:prstGeom prst="line">
            <a:avLst/>
          </a:prstGeom>
          <a:ln w="15875">
            <a:solidFill>
              <a:srgbClr val="4A59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2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1" y="-8273"/>
            <a:ext cx="9191577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5128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Z</a:t>
            </a:r>
            <a:r>
              <a:rPr lang="cs-CZ" sz="2400" dirty="0" smtClean="0">
                <a:solidFill>
                  <a:schemeClr val="bg1"/>
                </a:solidFill>
              </a:rPr>
              <a:t>ákladní charakteristiky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447076"/>
            <a:ext cx="507233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-362309" y="4251695"/>
            <a:ext cx="5796949" cy="2966851"/>
            <a:chOff x="-681484" y="2640311"/>
            <a:chExt cx="6668219" cy="3750873"/>
          </a:xfrm>
        </p:grpSpPr>
        <p:grpSp>
          <p:nvGrpSpPr>
            <p:cNvPr id="7" name="Group 6"/>
            <p:cNvGrpSpPr/>
            <p:nvPr/>
          </p:nvGrpSpPr>
          <p:grpSpPr>
            <a:xfrm>
              <a:off x="-681484" y="2640311"/>
              <a:ext cx="6668219" cy="3750873"/>
              <a:chOff x="-681484" y="1130691"/>
              <a:chExt cx="6668219" cy="3750873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81484" y="1130691"/>
                <a:ext cx="6668219" cy="3750873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2191109" y="1738525"/>
                <a:ext cx="3019246" cy="4267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544928" y="3042418"/>
              <a:ext cx="1508160" cy="583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Složení sedimentu</a:t>
              </a:r>
              <a:endParaRPr lang="cs-CZ" sz="1400" dirty="0"/>
            </a:p>
            <a:p>
              <a:endParaRPr lang="cs-CZ" sz="1200" dirty="0" smtClean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89056" y="3048177"/>
              <a:ext cx="1577170" cy="583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Ztráta žíháním (550°C)</a:t>
              </a:r>
              <a:endParaRPr lang="en-US" sz="12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699320" y="3045297"/>
              <a:ext cx="1577170" cy="583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 smtClean="0"/>
                <a:t>Podíl P v pórové vodě</a:t>
              </a:r>
              <a:endParaRPr lang="en-US" sz="12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817196" y="5354028"/>
            <a:ext cx="50447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86 – 57% H</a:t>
            </a:r>
            <a:r>
              <a:rPr lang="cs-CZ" sz="1400" baseline="-25000" dirty="0" smtClean="0">
                <a:solidFill>
                  <a:schemeClr val="tx2"/>
                </a:solidFill>
              </a:rPr>
              <a:t>2</a:t>
            </a:r>
            <a:r>
              <a:rPr lang="cs-CZ" sz="1400" dirty="0" smtClean="0">
                <a:solidFill>
                  <a:schemeClr val="tx2"/>
                </a:solidFill>
              </a:rPr>
              <a:t>O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14 – 12% ZŽ</a:t>
            </a:r>
          </a:p>
          <a:p>
            <a:pPr marL="285750" indent="-285750">
              <a:buClr>
                <a:schemeClr val="accent2"/>
              </a:buClr>
              <a:buSzPct val="70000"/>
              <a:buFont typeface="Arial" panose="020B0604020202020204" pitchFamily="34" charset="0"/>
              <a:buChar char="•"/>
            </a:pPr>
            <a:r>
              <a:rPr lang="cs-CZ" sz="1400" dirty="0" smtClean="0">
                <a:solidFill>
                  <a:schemeClr val="tx2"/>
                </a:solidFill>
              </a:rPr>
              <a:t>1 – 0,5% P rozpuštěného v pórové vodě</a:t>
            </a:r>
            <a:endParaRPr lang="cs-CZ" sz="1400" dirty="0" smtClean="0"/>
          </a:p>
          <a:p>
            <a:pPr>
              <a:buClr>
                <a:schemeClr val="accent2"/>
              </a:buClr>
              <a:buSzPct val="70000"/>
            </a:pPr>
            <a:endParaRPr lang="cs-CZ" sz="1400" dirty="0"/>
          </a:p>
        </p:txBody>
      </p:sp>
      <p:graphicFrame>
        <p:nvGraphicFramePr>
          <p:cNvPr id="14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5132642"/>
              </p:ext>
            </p:extLst>
          </p:nvPr>
        </p:nvGraphicFramePr>
        <p:xfrm>
          <a:off x="271471" y="2377337"/>
          <a:ext cx="3660844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72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635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3860">
                <a:tc gridSpan="2">
                  <a:txBody>
                    <a:bodyPr/>
                    <a:lstStyle/>
                    <a:p>
                      <a:r>
                        <a:rPr lang="cs-CZ" sz="1400" dirty="0" smtClean="0"/>
                        <a:t>Celkové</a:t>
                      </a:r>
                      <a:r>
                        <a:rPr lang="cs-CZ" sz="1400" baseline="0" dirty="0" smtClean="0"/>
                        <a:t> obsahy látek v sedimentu</a:t>
                      </a:r>
                      <a:r>
                        <a:rPr lang="cs-CZ" sz="1400" dirty="0" smtClean="0"/>
                        <a:t> (mg</a:t>
                      </a:r>
                      <a:r>
                        <a:rPr lang="cs-CZ" sz="1400" baseline="0" dirty="0" smtClean="0"/>
                        <a:t> </a:t>
                      </a:r>
                      <a:r>
                        <a:rPr lang="cs-CZ" sz="1400" dirty="0" smtClean="0"/>
                        <a:t>g</a:t>
                      </a:r>
                      <a:r>
                        <a:rPr lang="cs-CZ" sz="1400" baseline="30000" dirty="0" smtClean="0"/>
                        <a:t>-1</a:t>
                      </a:r>
                      <a:r>
                        <a:rPr lang="cs-CZ" sz="1400" baseline="0" dirty="0" smtClean="0"/>
                        <a:t> DW</a:t>
                      </a:r>
                      <a:r>
                        <a:rPr lang="cs-CZ" sz="1400" baseline="-25000" dirty="0" smtClean="0"/>
                        <a:t> </a:t>
                      </a:r>
                      <a:r>
                        <a:rPr lang="cs-CZ" sz="1400" dirty="0" smtClean="0"/>
                        <a:t>)</a:t>
                      </a:r>
                      <a:endParaRPr lang="cs-CZ" sz="14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Al</a:t>
                      </a:r>
                      <a:r>
                        <a:rPr lang="cs-CZ" sz="1200" dirty="0" smtClean="0"/>
                        <a:t> 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62,1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Fe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53,4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P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1,8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r>
                        <a:rPr lang="cs-CZ" sz="1200" dirty="0" err="1" smtClean="0"/>
                        <a:t>Mn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1,2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Ca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9,0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3860">
                <a:tc>
                  <a:txBody>
                    <a:bodyPr/>
                    <a:lstStyle/>
                    <a:p>
                      <a:r>
                        <a:rPr lang="cs-CZ" sz="1200" dirty="0" smtClean="0"/>
                        <a:t>Mg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/>
                        <a:t>11,8</a:t>
                      </a:r>
                      <a:endParaRPr lang="cs-CZ" sz="1200" dirty="0"/>
                    </a:p>
                  </a:txBody>
                  <a:tcPr>
                    <a:solidFill>
                      <a:srgbClr val="E8DFD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5" name="Zástupný symbol pro obsah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876367"/>
              </p:ext>
            </p:extLst>
          </p:nvPr>
        </p:nvGraphicFramePr>
        <p:xfrm>
          <a:off x="271470" y="705947"/>
          <a:ext cx="366084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5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733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3840">
                <a:tc gridSpan="2">
                  <a:txBody>
                    <a:bodyPr/>
                    <a:lstStyle/>
                    <a:p>
                      <a:r>
                        <a:rPr lang="cs-CZ" sz="1400" dirty="0" smtClean="0">
                          <a:latin typeface="+mn-lt"/>
                        </a:rPr>
                        <a:t>Koncentrace</a:t>
                      </a:r>
                      <a:r>
                        <a:rPr lang="cs-CZ" sz="1400" baseline="0" dirty="0" smtClean="0">
                          <a:latin typeface="+mn-lt"/>
                        </a:rPr>
                        <a:t> ve vodě nad sedimentem </a:t>
                      </a:r>
                      <a:r>
                        <a:rPr lang="cs-CZ" sz="1400" dirty="0" smtClean="0">
                          <a:latin typeface="+mn-lt"/>
                        </a:rPr>
                        <a:t>(mg</a:t>
                      </a:r>
                      <a:r>
                        <a:rPr lang="cs-CZ" sz="1400" baseline="0" dirty="0" smtClean="0">
                          <a:latin typeface="+mn-lt"/>
                        </a:rPr>
                        <a:t> </a:t>
                      </a:r>
                      <a:r>
                        <a:rPr lang="cs-CZ" sz="1400" dirty="0" smtClean="0">
                          <a:latin typeface="+mn-lt"/>
                        </a:rPr>
                        <a:t>l</a:t>
                      </a:r>
                      <a:r>
                        <a:rPr lang="cs-CZ" sz="1400" baseline="30000" dirty="0" smtClean="0">
                          <a:latin typeface="+mn-lt"/>
                        </a:rPr>
                        <a:t>-1</a:t>
                      </a:r>
                      <a:r>
                        <a:rPr lang="cs-CZ" sz="1400" dirty="0" smtClean="0">
                          <a:latin typeface="+mn-lt"/>
                        </a:rPr>
                        <a:t> )</a:t>
                      </a:r>
                      <a:endParaRPr lang="cs-CZ" sz="14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sz="12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+mn-lt"/>
                        </a:rPr>
                        <a:t>SO</a:t>
                      </a:r>
                      <a:r>
                        <a:rPr lang="cs-CZ" sz="1200" baseline="-25000" dirty="0" smtClean="0">
                          <a:latin typeface="+mn-lt"/>
                        </a:rPr>
                        <a:t>4</a:t>
                      </a:r>
                      <a:endParaRPr lang="cs-CZ" sz="1200" baseline="-25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31</a:t>
                      </a:r>
                      <a:endParaRPr lang="cs-CZ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+mn-lt"/>
                        </a:rPr>
                        <a:t>N-NO</a:t>
                      </a:r>
                      <a:r>
                        <a:rPr lang="cs-CZ" sz="1200" baseline="-25000" dirty="0" smtClean="0">
                          <a:latin typeface="+mn-lt"/>
                        </a:rPr>
                        <a:t>3</a:t>
                      </a:r>
                      <a:endParaRPr lang="cs-CZ" sz="1200" baseline="-25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0.6</a:t>
                      </a:r>
                      <a:endParaRPr lang="cs-CZ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+mn-lt"/>
                        </a:rPr>
                        <a:t>P-PO</a:t>
                      </a:r>
                      <a:r>
                        <a:rPr lang="cs-CZ" sz="1200" baseline="-25000" dirty="0" smtClean="0">
                          <a:latin typeface="+mn-lt"/>
                        </a:rPr>
                        <a:t>4</a:t>
                      </a:r>
                      <a:endParaRPr lang="cs-CZ" sz="1200" baseline="-25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0.04</a:t>
                      </a:r>
                      <a:endParaRPr lang="cs-CZ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latin typeface="+mn-lt"/>
                        </a:rPr>
                        <a:t>N-NH</a:t>
                      </a:r>
                      <a:r>
                        <a:rPr lang="cs-CZ" sz="1200" baseline="-25000" dirty="0" smtClean="0">
                          <a:latin typeface="+mn-lt"/>
                        </a:rPr>
                        <a:t>4</a:t>
                      </a:r>
                      <a:endParaRPr lang="cs-CZ" sz="1200" baseline="-250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0.5</a:t>
                      </a:r>
                      <a:endParaRPr lang="cs-CZ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3840">
                <a:tc>
                  <a:txBody>
                    <a:bodyPr/>
                    <a:lstStyle/>
                    <a:p>
                      <a:r>
                        <a:rPr lang="cs-CZ" sz="1200" baseline="0" dirty="0" smtClean="0">
                          <a:latin typeface="+mn-lt"/>
                        </a:rPr>
                        <a:t>DO</a:t>
                      </a:r>
                      <a:endParaRPr lang="cs-CZ" sz="1200" baseline="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dirty="0" smtClean="0">
                          <a:latin typeface="+mn-lt"/>
                        </a:rPr>
                        <a:t>4</a:t>
                      </a:r>
                      <a:endParaRPr lang="cs-CZ" sz="12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916" y="711141"/>
            <a:ext cx="4847208" cy="28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8318" y="517866"/>
            <a:ext cx="10149127" cy="2761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" y="-8273"/>
            <a:ext cx="11291154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Změna koncentrací ve vodě nad sedimentem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6216162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413238" y="2984991"/>
            <a:ext cx="9636369" cy="171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800441529"/>
              </p:ext>
            </p:extLst>
          </p:nvPr>
        </p:nvGraphicFramePr>
        <p:xfrm>
          <a:off x="-857596" y="3103683"/>
          <a:ext cx="10001596" cy="3701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99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Vývoj obsahu P a Fe v pórové vodě – DET 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5848350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22" y="2283413"/>
            <a:ext cx="3229765" cy="2882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055" y="1419225"/>
            <a:ext cx="913531" cy="213489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425" y="2574335"/>
            <a:ext cx="4612309" cy="3074873"/>
          </a:xfrm>
          <a:prstGeom prst="rect">
            <a:avLst/>
          </a:prstGeom>
        </p:spPr>
      </p:pic>
      <p:cxnSp>
        <p:nvCxnSpPr>
          <p:cNvPr id="19" name="Curved Connector 18"/>
          <p:cNvCxnSpPr/>
          <p:nvPr/>
        </p:nvCxnSpPr>
        <p:spPr>
          <a:xfrm flipV="1">
            <a:off x="1409700" y="1704975"/>
            <a:ext cx="1685925" cy="390525"/>
          </a:xfrm>
          <a:prstGeom prst="curvedConnector3">
            <a:avLst>
              <a:gd name="adj1" fmla="val -84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1" name="Curved Connector 60"/>
          <p:cNvCxnSpPr/>
          <p:nvPr/>
        </p:nvCxnSpPr>
        <p:spPr>
          <a:xfrm>
            <a:off x="3943227" y="1704975"/>
            <a:ext cx="4019673" cy="1545245"/>
          </a:xfrm>
          <a:prstGeom prst="curvedConnector3">
            <a:avLst>
              <a:gd name="adj1" fmla="val 99762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19100" y="745996"/>
            <a:ext cx="3800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D</a:t>
            </a:r>
            <a:r>
              <a:rPr lang="cs-CZ" dirty="0" smtClean="0"/>
              <a:t>iffusive </a:t>
            </a:r>
            <a:r>
              <a:rPr lang="cs-CZ" u="sng" dirty="0" smtClean="0"/>
              <a:t>E</a:t>
            </a:r>
            <a:r>
              <a:rPr lang="cs-CZ" dirty="0" smtClean="0"/>
              <a:t>quilibrium in </a:t>
            </a:r>
            <a:r>
              <a:rPr lang="cs-CZ" u="sng" dirty="0" smtClean="0"/>
              <a:t>T</a:t>
            </a:r>
            <a:r>
              <a:rPr lang="cs-CZ" dirty="0" smtClean="0"/>
              <a:t>hin film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9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424260" y="5814646"/>
            <a:ext cx="55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14</a:t>
            </a:r>
            <a:endParaRPr lang="cs-CZ" sz="1200" dirty="0"/>
          </a:p>
        </p:txBody>
      </p:sp>
      <p:sp>
        <p:nvSpPr>
          <p:cNvPr id="5" name="Rectangle 4"/>
          <p:cNvSpPr/>
          <p:nvPr/>
        </p:nvSpPr>
        <p:spPr>
          <a:xfrm>
            <a:off x="21" y="-8273"/>
            <a:ext cx="9143979" cy="422341"/>
          </a:xfrm>
          <a:prstGeom prst="rect">
            <a:avLst/>
          </a:prstGeom>
          <a:solidFill>
            <a:srgbClr val="4A5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981" y="16183"/>
            <a:ext cx="6916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solidFill>
                  <a:schemeClr val="bg1"/>
                </a:solidFill>
              </a:rPr>
              <a:t>Vývoj obsahu P a Fe v pórové vodě</a:t>
            </a:r>
            <a:endParaRPr lang="cs-CZ" sz="24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447076"/>
            <a:ext cx="4681415" cy="0"/>
          </a:xfrm>
          <a:prstGeom prst="line">
            <a:avLst/>
          </a:prstGeom>
          <a:ln w="254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85965" y="797168"/>
            <a:ext cx="8557850" cy="5165970"/>
            <a:chOff x="85965" y="797168"/>
            <a:chExt cx="9003323" cy="5900664"/>
          </a:xfrm>
        </p:grpSpPr>
        <p:sp>
          <p:nvSpPr>
            <p:cNvPr id="14" name="Oval 13"/>
            <p:cNvSpPr/>
            <p:nvPr/>
          </p:nvSpPr>
          <p:spPr>
            <a:xfrm>
              <a:off x="6195145" y="801073"/>
              <a:ext cx="2117969" cy="14927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Oval 12"/>
            <p:cNvSpPr/>
            <p:nvPr/>
          </p:nvSpPr>
          <p:spPr>
            <a:xfrm>
              <a:off x="2283545" y="797168"/>
              <a:ext cx="2117969" cy="14927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85965" y="1250460"/>
              <a:ext cx="9003323" cy="5447372"/>
              <a:chOff x="0" y="1094154"/>
              <a:chExt cx="9144000" cy="5532487"/>
            </a:xfrm>
          </p:grpSpPr>
          <p:graphicFrame>
            <p:nvGraphicFramePr>
              <p:cNvPr id="4" name="Diagram 3"/>
              <p:cNvGraphicFramePr/>
              <p:nvPr>
                <p:extLst>
                  <p:ext uri="{D42A27DB-BD31-4B8C-83A1-F6EECF244321}">
                    <p14:modId xmlns:p14="http://schemas.microsoft.com/office/powerpoint/2010/main" val="3004506730"/>
                  </p:ext>
                </p:extLst>
              </p:nvPr>
            </p:nvGraphicFramePr>
            <p:xfrm>
              <a:off x="0" y="1094154"/>
              <a:ext cx="9144000" cy="544732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22401" y="1157932"/>
                <a:ext cx="7587081" cy="5468709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5192496" y="1094154"/>
                <a:ext cx="75074" cy="553248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3188677" y="846776"/>
              <a:ext cx="468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P</a:t>
              </a:r>
              <a:endParaRPr lang="cs-CZ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39354" y="842870"/>
              <a:ext cx="4689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Fe</a:t>
              </a:r>
              <a:endParaRPr lang="cs-CZ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828804" y="5814640"/>
            <a:ext cx="3116807" cy="318576"/>
            <a:chOff x="1828804" y="5814640"/>
            <a:chExt cx="3116807" cy="318576"/>
          </a:xfrm>
        </p:grpSpPr>
        <p:grpSp>
          <p:nvGrpSpPr>
            <p:cNvPr id="28" name="Group 27"/>
            <p:cNvGrpSpPr/>
            <p:nvPr/>
          </p:nvGrpSpPr>
          <p:grpSpPr>
            <a:xfrm>
              <a:off x="1924718" y="6045472"/>
              <a:ext cx="3020893" cy="87744"/>
              <a:chOff x="1924718" y="6014212"/>
              <a:chExt cx="3020893" cy="87744"/>
            </a:xfrm>
          </p:grpSpPr>
          <p:cxnSp>
            <p:nvCxnSpPr>
              <p:cNvPr id="21" name="Straight Arrow Connector 20"/>
              <p:cNvCxnSpPr>
                <a:stCxn id="23" idx="6"/>
              </p:cNvCxnSpPr>
              <p:nvPr/>
            </p:nvCxnSpPr>
            <p:spPr>
              <a:xfrm flipV="1">
                <a:off x="2008552" y="6049108"/>
                <a:ext cx="2937059" cy="10925"/>
              </a:xfrm>
              <a:prstGeom prst="straightConnector1">
                <a:avLst/>
              </a:prstGeom>
              <a:ln w="22225">
                <a:solidFill>
                  <a:schemeClr val="accent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Oval 22"/>
              <p:cNvSpPr/>
              <p:nvPr/>
            </p:nvSpPr>
            <p:spPr>
              <a:xfrm>
                <a:off x="1924718" y="6018116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968073" y="601421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4042687" y="6018122"/>
                <a:ext cx="83834" cy="83834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1828804" y="5814640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0</a:t>
              </a:r>
              <a:endParaRPr lang="cs-CZ" sz="12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79977" y="5818550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14</a:t>
              </a:r>
              <a:endParaRPr lang="cs-CZ" sz="12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954586" y="5814646"/>
              <a:ext cx="55489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dirty="0" smtClean="0"/>
                <a:t>28</a:t>
              </a:r>
              <a:endParaRPr lang="cs-CZ" sz="12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586226" y="6041568"/>
            <a:ext cx="3020893" cy="87744"/>
            <a:chOff x="1924718" y="6014212"/>
            <a:chExt cx="3020893" cy="87744"/>
          </a:xfrm>
        </p:grpSpPr>
        <p:cxnSp>
          <p:nvCxnSpPr>
            <p:cNvPr id="37" name="Straight Arrow Connector 36"/>
            <p:cNvCxnSpPr>
              <a:stCxn id="38" idx="6"/>
            </p:cNvCxnSpPr>
            <p:nvPr/>
          </p:nvCxnSpPr>
          <p:spPr>
            <a:xfrm flipV="1">
              <a:off x="2008552" y="6049108"/>
              <a:ext cx="2937059" cy="10925"/>
            </a:xfrm>
            <a:prstGeom prst="straightConnector1">
              <a:avLst/>
            </a:prstGeom>
            <a:ln w="2222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1924718" y="6018116"/>
              <a:ext cx="83834" cy="8383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Oval 38"/>
            <p:cNvSpPr/>
            <p:nvPr/>
          </p:nvSpPr>
          <p:spPr>
            <a:xfrm>
              <a:off x="2882104" y="6014212"/>
              <a:ext cx="83834" cy="8383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Oval 39"/>
            <p:cNvSpPr/>
            <p:nvPr/>
          </p:nvSpPr>
          <p:spPr>
            <a:xfrm>
              <a:off x="3964537" y="6018122"/>
              <a:ext cx="83834" cy="83834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5490312" y="5810736"/>
            <a:ext cx="55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0</a:t>
            </a:r>
            <a:endParaRPr lang="cs-CZ" sz="1200" dirty="0"/>
          </a:p>
        </p:txBody>
      </p:sp>
      <p:sp>
        <p:nvSpPr>
          <p:cNvPr id="36" name="TextBox 35"/>
          <p:cNvSpPr txBox="1"/>
          <p:nvPr/>
        </p:nvSpPr>
        <p:spPr>
          <a:xfrm>
            <a:off x="7506684" y="5810742"/>
            <a:ext cx="554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28</a:t>
            </a:r>
            <a:endParaRPr lang="cs-CZ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2463983" y="6127262"/>
            <a:ext cx="2426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Od počátku inkubace (den)</a:t>
            </a:r>
            <a:endParaRPr lang="cs-CZ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6203645" y="6131175"/>
            <a:ext cx="2426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Od počátku inkubace (den)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5103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5402</TotalTime>
  <Words>1367</Words>
  <Application>Microsoft Office PowerPoint</Application>
  <PresentationFormat>On-screen Show (4:3)</PresentationFormat>
  <Paragraphs>452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mullerextrabold</vt:lpstr>
      <vt:lpstr>Times New Roman</vt:lpstr>
      <vt:lpstr>Office Theme</vt:lpstr>
      <vt:lpstr>VLIV DOSTUPNOSTI AKCEPTORŮ ELEKTRONŮ  NA BIOGEOCHEMICKÉ PROCESY A CYKLUS FOSFORU  V SEDIMENTU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JJ</dc:creator>
  <cp:lastModifiedBy>uzivatel</cp:lastModifiedBy>
  <cp:revision>196</cp:revision>
  <dcterms:created xsi:type="dcterms:W3CDTF">2017-07-01T19:13:40Z</dcterms:created>
  <dcterms:modified xsi:type="dcterms:W3CDTF">2017-10-03T13:00:11Z</dcterms:modified>
</cp:coreProperties>
</file>